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81" d="100"/>
          <a:sy n="81" d="100"/>
        </p:scale>
        <p:origin x="19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nl-NL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8"/>
            <a:ext cx="2697493" cy="1104918"/>
          </a:xfrm>
          <a:prstGeom prst="rect">
            <a:avLst/>
          </a:prstGeom>
        </p:spPr>
        <p:txBody>
          <a:bodyPr vert="horz" wrap="square" lIns="0" tIns="45720" rIns="91440" bIns="0" rtlCol="0" anchor="t">
            <a:sp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</a:t>
            </a:r>
            <a:r>
              <a:rPr lang="en-GB" sz="2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FA9A3D-9341-42D8-9F33-1BBD0E679886}"/>
</file>

<file path=customXml/itemProps2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6</cp:revision>
  <dcterms:created xsi:type="dcterms:W3CDTF">2025-04-21T09:37:09Z</dcterms:created>
  <dcterms:modified xsi:type="dcterms:W3CDTF">2025-04-29T07:18:40Z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