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B9A1FE-E5C3-40D4-A273-3C6128D66F08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