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185" d="100"/>
          <a:sy n="185" d="100"/>
        </p:scale>
        <p:origin x="10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29/04/2025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486431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HOUD DE NATUUR GEZOND,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nl-NL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neem geen planten mee naar huis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A7A8C0-543C-4968-A40A-B0BA7A5954B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14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7</cp:revision>
  <dcterms:created xsi:type="dcterms:W3CDTF">2025-04-21T09:33:56Z</dcterms:created>
  <dcterms:modified xsi:type="dcterms:W3CDTF">2025-04-29T07:18:18Z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