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6" r:id="rId5"/>
  </p:sldIdLst>
  <p:sldSz cx="2857500" cy="2381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1"/>
    <p:restoredTop sz="94694"/>
  </p:normalViewPr>
  <p:slideViewPr>
    <p:cSldViewPr snapToGrid="0">
      <p:cViewPr varScale="1">
        <p:scale>
          <a:sx n="185" d="100"/>
          <a:sy n="185" d="100"/>
        </p:scale>
        <p:origin x="103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313" y="389709"/>
            <a:ext cx="2428875" cy="829028"/>
          </a:xfrm>
        </p:spPr>
        <p:txBody>
          <a:bodyPr anchor="b"/>
          <a:lstStyle>
            <a:lvl1pPr algn="ctr">
              <a:defRPr sz="187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88" y="1250708"/>
            <a:ext cx="2143125" cy="574917"/>
          </a:xfrm>
        </p:spPr>
        <p:txBody>
          <a:bodyPr/>
          <a:lstStyle>
            <a:lvl1pPr marL="0" indent="0" algn="ctr">
              <a:buNone/>
              <a:defRPr sz="750"/>
            </a:lvl1pPr>
            <a:lvl2pPr marL="142875" indent="0" algn="ctr">
              <a:buNone/>
              <a:defRPr sz="625"/>
            </a:lvl2pPr>
            <a:lvl3pPr marL="285750" indent="0" algn="ctr">
              <a:buNone/>
              <a:defRPr sz="563"/>
            </a:lvl3pPr>
            <a:lvl4pPr marL="428625" indent="0" algn="ctr">
              <a:buNone/>
              <a:defRPr sz="500"/>
            </a:lvl4pPr>
            <a:lvl5pPr marL="571500" indent="0" algn="ctr">
              <a:buNone/>
              <a:defRPr sz="500"/>
            </a:lvl5pPr>
            <a:lvl6pPr marL="714375" indent="0" algn="ctr">
              <a:buNone/>
              <a:defRPr sz="500"/>
            </a:lvl6pPr>
            <a:lvl7pPr marL="857250" indent="0" algn="ctr">
              <a:buNone/>
              <a:defRPr sz="500"/>
            </a:lvl7pPr>
            <a:lvl8pPr marL="1000125" indent="0" algn="ctr">
              <a:buNone/>
              <a:defRPr sz="500"/>
            </a:lvl8pPr>
            <a:lvl9pPr marL="1143000" indent="0" algn="ctr">
              <a:buNone/>
              <a:defRPr sz="5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236EC-E5EE-D948-A280-99390B6F9713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7FCC1-76CE-0645-BD5B-3FC56DCFF3F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6739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236EC-E5EE-D948-A280-99390B6F9713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7FCC1-76CE-0645-BD5B-3FC56DCFF3F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1076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44899" y="126780"/>
            <a:ext cx="616148" cy="201799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6453" y="126780"/>
            <a:ext cx="1812727" cy="201799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236EC-E5EE-D948-A280-99390B6F9713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7FCC1-76CE-0645-BD5B-3FC56DCFF3F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2710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236EC-E5EE-D948-A280-99390B6F9713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7FCC1-76CE-0645-BD5B-3FC56DCFF3F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9908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965" y="593659"/>
            <a:ext cx="2464594" cy="990534"/>
          </a:xfrm>
        </p:spPr>
        <p:txBody>
          <a:bodyPr anchor="b"/>
          <a:lstStyle>
            <a:lvl1pPr>
              <a:defRPr sz="187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965" y="1593564"/>
            <a:ext cx="2464594" cy="520898"/>
          </a:xfrm>
        </p:spPr>
        <p:txBody>
          <a:bodyPr/>
          <a:lstStyle>
            <a:lvl1pPr marL="0" indent="0">
              <a:buNone/>
              <a:defRPr sz="750">
                <a:solidFill>
                  <a:schemeClr val="tx1">
                    <a:tint val="82000"/>
                  </a:schemeClr>
                </a:solidFill>
              </a:defRPr>
            </a:lvl1pPr>
            <a:lvl2pPr marL="142875" indent="0">
              <a:buNone/>
              <a:defRPr sz="625">
                <a:solidFill>
                  <a:schemeClr val="tx1">
                    <a:tint val="82000"/>
                  </a:schemeClr>
                </a:solidFill>
              </a:defRPr>
            </a:lvl2pPr>
            <a:lvl3pPr marL="285750" indent="0">
              <a:buNone/>
              <a:defRPr sz="563">
                <a:solidFill>
                  <a:schemeClr val="tx1">
                    <a:tint val="82000"/>
                  </a:schemeClr>
                </a:solidFill>
              </a:defRPr>
            </a:lvl3pPr>
            <a:lvl4pPr marL="428625" indent="0">
              <a:buNone/>
              <a:defRPr sz="500">
                <a:solidFill>
                  <a:schemeClr val="tx1">
                    <a:tint val="82000"/>
                  </a:schemeClr>
                </a:solidFill>
              </a:defRPr>
            </a:lvl4pPr>
            <a:lvl5pPr marL="571500" indent="0">
              <a:buNone/>
              <a:defRPr sz="500">
                <a:solidFill>
                  <a:schemeClr val="tx1">
                    <a:tint val="82000"/>
                  </a:schemeClr>
                </a:solidFill>
              </a:defRPr>
            </a:lvl5pPr>
            <a:lvl6pPr marL="714375" indent="0">
              <a:buNone/>
              <a:defRPr sz="500">
                <a:solidFill>
                  <a:schemeClr val="tx1">
                    <a:tint val="82000"/>
                  </a:schemeClr>
                </a:solidFill>
              </a:defRPr>
            </a:lvl6pPr>
            <a:lvl7pPr marL="857250" indent="0">
              <a:buNone/>
              <a:defRPr sz="500">
                <a:solidFill>
                  <a:schemeClr val="tx1">
                    <a:tint val="82000"/>
                  </a:schemeClr>
                </a:solidFill>
              </a:defRPr>
            </a:lvl7pPr>
            <a:lvl8pPr marL="1000125" indent="0">
              <a:buNone/>
              <a:defRPr sz="500">
                <a:solidFill>
                  <a:schemeClr val="tx1">
                    <a:tint val="82000"/>
                  </a:schemeClr>
                </a:solidFill>
              </a:defRPr>
            </a:lvl8pPr>
            <a:lvl9pPr marL="1143000" indent="0">
              <a:buNone/>
              <a:defRPr sz="5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236EC-E5EE-D948-A280-99390B6F9713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7FCC1-76CE-0645-BD5B-3FC56DCFF3F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6720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6453" y="633898"/>
            <a:ext cx="1214438" cy="151088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6609" y="633898"/>
            <a:ext cx="1214438" cy="151088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236EC-E5EE-D948-A280-99390B6F9713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7FCC1-76CE-0645-BD5B-3FC56DCFF3F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5533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126780"/>
            <a:ext cx="2464594" cy="46026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826" y="583737"/>
            <a:ext cx="1208856" cy="286081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6826" y="869818"/>
            <a:ext cx="1208856" cy="127937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46609" y="583737"/>
            <a:ext cx="1214810" cy="286081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46609" y="869818"/>
            <a:ext cx="1214810" cy="127937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236EC-E5EE-D948-A280-99390B6F9713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7FCC1-76CE-0645-BD5B-3FC56DCFF3F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6414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236EC-E5EE-D948-A280-99390B6F9713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7FCC1-76CE-0645-BD5B-3FC56DCFF3F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9500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236EC-E5EE-D948-A280-99390B6F9713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7FCC1-76CE-0645-BD5B-3FC56DCFF3F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5695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158750"/>
            <a:ext cx="921618" cy="555625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4810" y="342856"/>
            <a:ext cx="1446609" cy="1692231"/>
          </a:xfrm>
        </p:spPr>
        <p:txBody>
          <a:bodyPr/>
          <a:lstStyle>
            <a:lvl1pPr>
              <a:defRPr sz="1000"/>
            </a:lvl1pPr>
            <a:lvl2pPr>
              <a:defRPr sz="875"/>
            </a:lvl2pPr>
            <a:lvl3pPr>
              <a:defRPr sz="750"/>
            </a:lvl3pPr>
            <a:lvl4pPr>
              <a:defRPr sz="625"/>
            </a:lvl4pPr>
            <a:lvl5pPr>
              <a:defRPr sz="625"/>
            </a:lvl5pPr>
            <a:lvl6pPr>
              <a:defRPr sz="625"/>
            </a:lvl6pPr>
            <a:lvl7pPr>
              <a:defRPr sz="625"/>
            </a:lvl7pPr>
            <a:lvl8pPr>
              <a:defRPr sz="625"/>
            </a:lvl8pPr>
            <a:lvl9pPr>
              <a:defRPr sz="62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714375"/>
            <a:ext cx="921618" cy="1323468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236EC-E5EE-D948-A280-99390B6F9713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7FCC1-76CE-0645-BD5B-3FC56DCFF3F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9524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158750"/>
            <a:ext cx="921618" cy="555625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14810" y="342856"/>
            <a:ext cx="1446609" cy="1692231"/>
          </a:xfrm>
        </p:spPr>
        <p:txBody>
          <a:bodyPr anchor="t"/>
          <a:lstStyle>
            <a:lvl1pPr marL="0" indent="0">
              <a:buNone/>
              <a:defRPr sz="1000"/>
            </a:lvl1pPr>
            <a:lvl2pPr marL="142875" indent="0">
              <a:buNone/>
              <a:defRPr sz="875"/>
            </a:lvl2pPr>
            <a:lvl3pPr marL="285750" indent="0">
              <a:buNone/>
              <a:defRPr sz="750"/>
            </a:lvl3pPr>
            <a:lvl4pPr marL="428625" indent="0">
              <a:buNone/>
              <a:defRPr sz="625"/>
            </a:lvl4pPr>
            <a:lvl5pPr marL="571500" indent="0">
              <a:buNone/>
              <a:defRPr sz="625"/>
            </a:lvl5pPr>
            <a:lvl6pPr marL="714375" indent="0">
              <a:buNone/>
              <a:defRPr sz="625"/>
            </a:lvl6pPr>
            <a:lvl7pPr marL="857250" indent="0">
              <a:buNone/>
              <a:defRPr sz="625"/>
            </a:lvl7pPr>
            <a:lvl8pPr marL="1000125" indent="0">
              <a:buNone/>
              <a:defRPr sz="625"/>
            </a:lvl8pPr>
            <a:lvl9pPr marL="1143000" indent="0">
              <a:buNone/>
              <a:defRPr sz="625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714375"/>
            <a:ext cx="921618" cy="1323468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236EC-E5EE-D948-A280-99390B6F9713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7FCC1-76CE-0645-BD5B-3FC56DCFF3F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1496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6453" y="126780"/>
            <a:ext cx="2464594" cy="460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453" y="633898"/>
            <a:ext cx="2464594" cy="1510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453" y="2207066"/>
            <a:ext cx="642938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12236EC-E5EE-D948-A280-99390B6F9713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46547" y="2207066"/>
            <a:ext cx="964406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18109" y="2207066"/>
            <a:ext cx="642938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37FCC1-76CE-0645-BD5B-3FC56DCFF3F4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7615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85750" rtl="0" eaLnBrk="1" latinLnBrk="0" hangingPunct="1">
        <a:lnSpc>
          <a:spcPct val="90000"/>
        </a:lnSpc>
        <a:spcBef>
          <a:spcPct val="0"/>
        </a:spcBef>
        <a:buNone/>
        <a:defRPr sz="13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1438" indent="-71438" algn="l" defTabSz="285750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875" kern="1200">
          <a:solidFill>
            <a:schemeClr val="tx1"/>
          </a:solidFill>
          <a:latin typeface="+mn-lt"/>
          <a:ea typeface="+mn-ea"/>
          <a:cs typeface="+mn-cs"/>
        </a:defRPr>
      </a:lvl1pPr>
      <a:lvl2pPr marL="2143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5000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6429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858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9286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715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2144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1pPr>
      <a:lvl2pPr marL="1428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2pPr>
      <a:lvl3pPr marL="2857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3pPr>
      <a:lvl4pPr marL="4286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5715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8572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001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1430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Imagen que contiene interior, tabla, pequeño, juguete&#10;&#10;El contenido generado por IA puede ser incorrecto.">
            <a:extLst>
              <a:ext uri="{FF2B5EF4-FFF2-40B4-BE49-F238E27FC236}">
                <a16:creationId xmlns:a16="http://schemas.microsoft.com/office/drawing/2014/main" id="{C8D5B448-9772-649E-959F-48D73CEE9C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857500" cy="2381250"/>
          </a:xfrm>
          <a:prstGeom prst="rect">
            <a:avLst/>
          </a:prstGeom>
        </p:spPr>
      </p:pic>
      <p:pic>
        <p:nvPicPr>
          <p:cNvPr id="4" name="Imagen 3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43B88AAC-A05D-D7BE-EBFC-EB2C2FB385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00" y="1921236"/>
            <a:ext cx="273600" cy="199378"/>
          </a:xfrm>
          <a:prstGeom prst="rect">
            <a:avLst/>
          </a:prstGeom>
        </p:spPr>
      </p:pic>
      <p:pic>
        <p:nvPicPr>
          <p:cNvPr id="6" name="Imagen 5" descr="Logotipo&#10;&#10;El contenido generado por IA puede ser incorrecto.">
            <a:extLst>
              <a:ext uri="{FF2B5EF4-FFF2-40B4-BE49-F238E27FC236}">
                <a16:creationId xmlns:a16="http://schemas.microsoft.com/office/drawing/2014/main" id="{088725D6-F386-7ADC-4EA0-8BD8782819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3" y="-17728"/>
            <a:ext cx="1129832" cy="513028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74653CC0-5B74-7DC6-E4A5-FAB65145D01A}"/>
              </a:ext>
            </a:extLst>
          </p:cNvPr>
          <p:cNvSpPr txBox="1">
            <a:spLocks/>
          </p:cNvSpPr>
          <p:nvPr/>
        </p:nvSpPr>
        <p:spPr>
          <a:xfrm>
            <a:off x="42863" y="1649695"/>
            <a:ext cx="1405082" cy="286288"/>
          </a:xfrm>
          <a:prstGeom prst="rect">
            <a:avLst/>
          </a:prstGeom>
          <a:noFill/>
        </p:spPr>
        <p:txBody>
          <a:bodyPr wrap="square">
            <a:normAutofit fontScale="40000" lnSpcReduction="20000"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#PlantHealth4Life</a:t>
            </a: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AF434C9E-3691-9822-2C33-D58039635A50}"/>
              </a:ext>
            </a:extLst>
          </p:cNvPr>
          <p:cNvSpPr txBox="1">
            <a:spLocks/>
          </p:cNvSpPr>
          <p:nvPr/>
        </p:nvSpPr>
        <p:spPr>
          <a:xfrm>
            <a:off x="153680" y="483873"/>
            <a:ext cx="1486431" cy="1239583"/>
          </a:xfrm>
          <a:prstGeom prst="rect">
            <a:avLst/>
          </a:prstGeom>
        </p:spPr>
        <p:txBody>
          <a:bodyPr vert="horz" lIns="0" tIns="45720" rIns="91440" bIns="0" rtlCol="0" anchor="t">
            <a:normAutofit fontScale="70000" lnSpcReduction="20000"/>
          </a:bodyPr>
          <a:lstStyle>
            <a:lvl1pPr algn="ctr" defTabSz="2857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ĦALLI N-NATURA F’SAĦĦITHA,</a:t>
            </a:r>
            <a:br>
              <a:rPr lang="en-GB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GB" sz="2400" dirty="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iġġibx</a:t>
            </a:r>
            <a:r>
              <a:rPr lang="en-GB" sz="2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pjanti</a:t>
            </a:r>
            <a:r>
              <a:rPr lang="en-GB" sz="2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 d-</a:t>
            </a:r>
            <a:r>
              <a:rPr lang="en-GB" sz="2400" dirty="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dar</a:t>
            </a:r>
            <a:endParaRPr lang="en-GB" sz="3000" b="1" dirty="0">
              <a:solidFill>
                <a:schemeClr val="bg1"/>
              </a:solidFill>
              <a:latin typeface="Roboto Th" pitchFamily="2" charset="0"/>
              <a:ea typeface="Roboto T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1205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1526B88-AA07-4652-87F5-042E7278B14D}">
  <ds:schemaRefs>
    <ds:schemaRef ds:uri="http://schemas.microsoft.com/office/2006/metadata/properties"/>
    <ds:schemaRef ds:uri="http://schemas.microsoft.com/office/infopath/2007/PartnerControls"/>
    <ds:schemaRef ds:uri="b46b0888-3a4a-41d6-b186-0947ac4cbdb1"/>
    <ds:schemaRef ds:uri="24a01684-1a2a-406c-9800-227e6ea0d198"/>
  </ds:schemaRefs>
</ds:datastoreItem>
</file>

<file path=customXml/itemProps2.xml><?xml version="1.0" encoding="utf-8"?>
<ds:datastoreItem xmlns:ds="http://schemas.openxmlformats.org/officeDocument/2006/customXml" ds:itemID="{AD737570-A0DE-4FA0-95CB-254288CBBAC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09BE3E-2134-4158-BABD-3EB0167C5B0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10</Words>
  <Application>Microsoft Office PowerPoint</Application>
  <PresentationFormat>Personalizado</PresentationFormat>
  <Paragraphs>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Aptos</vt:lpstr>
      <vt:lpstr>Aptos Display</vt:lpstr>
      <vt:lpstr>Arial</vt:lpstr>
      <vt:lpstr>Roboto</vt:lpstr>
      <vt:lpstr>Roboto Medium</vt:lpstr>
      <vt:lpstr>Roboto Th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Malillos, Pablo</dc:creator>
  <cp:lastModifiedBy>José García Ruiz</cp:lastModifiedBy>
  <cp:revision>7</cp:revision>
  <dcterms:created xsi:type="dcterms:W3CDTF">2025-04-21T09:33:56Z</dcterms:created>
  <dcterms:modified xsi:type="dcterms:W3CDTF">2025-04-29T07:46:14Z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  <property fmtid="{D5CDD505-2E9C-101B-9397-08002B2CF9AE}" pid="3" name="MediaServiceImageTags">
    <vt:lpwstr/>
  </property>
</Properties>
</file>