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7396163" cy="914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/>
    <p:restoredTop sz="94694"/>
  </p:normalViewPr>
  <p:slideViewPr>
    <p:cSldViewPr snapToGrid="0">
      <p:cViewPr varScale="1">
        <p:scale>
          <a:sx n="147" d="100"/>
          <a:sy n="147" d="100"/>
        </p:scale>
        <p:origin x="120" y="10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4521" y="149648"/>
            <a:ext cx="5547122" cy="318347"/>
          </a:xfrm>
        </p:spPr>
        <p:txBody>
          <a:bodyPr anchor="b"/>
          <a:lstStyle>
            <a:lvl1pPr algn="ctr">
              <a:defRPr sz="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4521" y="480272"/>
            <a:ext cx="5547122" cy="220768"/>
          </a:xfrm>
        </p:spPr>
        <p:txBody>
          <a:bodyPr/>
          <a:lstStyle>
            <a:lvl1pPr marL="0" indent="0" algn="ctr">
              <a:buNone/>
              <a:defRPr sz="320"/>
            </a:lvl1pPr>
            <a:lvl2pPr marL="60945" indent="0" algn="ctr">
              <a:buNone/>
              <a:defRPr sz="267"/>
            </a:lvl2pPr>
            <a:lvl3pPr marL="121890" indent="0" algn="ctr">
              <a:buNone/>
              <a:defRPr sz="240"/>
            </a:lvl3pPr>
            <a:lvl4pPr marL="182834" indent="0" algn="ctr">
              <a:buNone/>
              <a:defRPr sz="213"/>
            </a:lvl4pPr>
            <a:lvl5pPr marL="243779" indent="0" algn="ctr">
              <a:buNone/>
              <a:defRPr sz="213"/>
            </a:lvl5pPr>
            <a:lvl6pPr marL="304724" indent="0" algn="ctr">
              <a:buNone/>
              <a:defRPr sz="213"/>
            </a:lvl6pPr>
            <a:lvl7pPr marL="365669" indent="0" algn="ctr">
              <a:buNone/>
              <a:defRPr sz="213"/>
            </a:lvl7pPr>
            <a:lvl8pPr marL="426613" indent="0" algn="ctr">
              <a:buNone/>
              <a:defRPr sz="213"/>
            </a:lvl8pPr>
            <a:lvl9pPr marL="487558" indent="0" algn="ctr">
              <a:buNone/>
              <a:defRPr sz="213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051E5-0303-9440-8F88-0DE928EE3D5E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7B2-9D98-3B40-9D04-0271B1381B1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4439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051E5-0303-9440-8F88-0DE928EE3D5E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7B2-9D98-3B40-9D04-0271B1381B1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825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92879" y="48683"/>
            <a:ext cx="1594798" cy="77491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486" y="48683"/>
            <a:ext cx="4691941" cy="774912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051E5-0303-9440-8F88-0DE928EE3D5E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7B2-9D98-3B40-9D04-0271B1381B1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879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051E5-0303-9440-8F88-0DE928EE3D5E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7B2-9D98-3B40-9D04-0271B1381B1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5000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634" y="227965"/>
            <a:ext cx="6379191" cy="380365"/>
          </a:xfrm>
        </p:spPr>
        <p:txBody>
          <a:bodyPr anchor="b"/>
          <a:lstStyle>
            <a:lvl1pPr>
              <a:defRPr sz="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634" y="611928"/>
            <a:ext cx="6379191" cy="200025"/>
          </a:xfrm>
        </p:spPr>
        <p:txBody>
          <a:bodyPr/>
          <a:lstStyle>
            <a:lvl1pPr marL="0" indent="0">
              <a:buNone/>
              <a:defRPr sz="320">
                <a:solidFill>
                  <a:schemeClr val="tx1">
                    <a:tint val="82000"/>
                  </a:schemeClr>
                </a:solidFill>
              </a:defRPr>
            </a:lvl1pPr>
            <a:lvl2pPr marL="60945" indent="0">
              <a:buNone/>
              <a:defRPr sz="267">
                <a:solidFill>
                  <a:schemeClr val="tx1">
                    <a:tint val="82000"/>
                  </a:schemeClr>
                </a:solidFill>
              </a:defRPr>
            </a:lvl2pPr>
            <a:lvl3pPr marL="121890" indent="0">
              <a:buNone/>
              <a:defRPr sz="240">
                <a:solidFill>
                  <a:schemeClr val="tx1">
                    <a:tint val="82000"/>
                  </a:schemeClr>
                </a:solidFill>
              </a:defRPr>
            </a:lvl3pPr>
            <a:lvl4pPr marL="182834" indent="0">
              <a:buNone/>
              <a:defRPr sz="213">
                <a:solidFill>
                  <a:schemeClr val="tx1">
                    <a:tint val="82000"/>
                  </a:schemeClr>
                </a:solidFill>
              </a:defRPr>
            </a:lvl4pPr>
            <a:lvl5pPr marL="243779" indent="0">
              <a:buNone/>
              <a:defRPr sz="213">
                <a:solidFill>
                  <a:schemeClr val="tx1">
                    <a:tint val="82000"/>
                  </a:schemeClr>
                </a:solidFill>
              </a:defRPr>
            </a:lvl5pPr>
            <a:lvl6pPr marL="304724" indent="0">
              <a:buNone/>
              <a:defRPr sz="213">
                <a:solidFill>
                  <a:schemeClr val="tx1">
                    <a:tint val="82000"/>
                  </a:schemeClr>
                </a:solidFill>
              </a:defRPr>
            </a:lvl6pPr>
            <a:lvl7pPr marL="365669" indent="0">
              <a:buNone/>
              <a:defRPr sz="213">
                <a:solidFill>
                  <a:schemeClr val="tx1">
                    <a:tint val="82000"/>
                  </a:schemeClr>
                </a:solidFill>
              </a:defRPr>
            </a:lvl7pPr>
            <a:lvl8pPr marL="426613" indent="0">
              <a:buNone/>
              <a:defRPr sz="213">
                <a:solidFill>
                  <a:schemeClr val="tx1">
                    <a:tint val="82000"/>
                  </a:schemeClr>
                </a:solidFill>
              </a:defRPr>
            </a:lvl8pPr>
            <a:lvl9pPr marL="487558" indent="0">
              <a:buNone/>
              <a:defRPr sz="21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051E5-0303-9440-8F88-0DE928EE3D5E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7B2-9D98-3B40-9D04-0271B1381B1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9092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486" y="243417"/>
            <a:ext cx="3143369" cy="58017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44308" y="243417"/>
            <a:ext cx="3143369" cy="58017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051E5-0303-9440-8F88-0DE928EE3D5E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7B2-9D98-3B40-9D04-0271B1381B1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7573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9449" y="48683"/>
            <a:ext cx="6379191" cy="176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9450" y="224155"/>
            <a:ext cx="3128923" cy="109855"/>
          </a:xfrm>
        </p:spPr>
        <p:txBody>
          <a:bodyPr anchor="b"/>
          <a:lstStyle>
            <a:lvl1pPr marL="0" indent="0">
              <a:buNone/>
              <a:defRPr sz="320" b="1"/>
            </a:lvl1pPr>
            <a:lvl2pPr marL="60945" indent="0">
              <a:buNone/>
              <a:defRPr sz="267" b="1"/>
            </a:lvl2pPr>
            <a:lvl3pPr marL="121890" indent="0">
              <a:buNone/>
              <a:defRPr sz="240" b="1"/>
            </a:lvl3pPr>
            <a:lvl4pPr marL="182834" indent="0">
              <a:buNone/>
              <a:defRPr sz="213" b="1"/>
            </a:lvl4pPr>
            <a:lvl5pPr marL="243779" indent="0">
              <a:buNone/>
              <a:defRPr sz="213" b="1"/>
            </a:lvl5pPr>
            <a:lvl6pPr marL="304724" indent="0">
              <a:buNone/>
              <a:defRPr sz="213" b="1"/>
            </a:lvl6pPr>
            <a:lvl7pPr marL="365669" indent="0">
              <a:buNone/>
              <a:defRPr sz="213" b="1"/>
            </a:lvl7pPr>
            <a:lvl8pPr marL="426613" indent="0">
              <a:buNone/>
              <a:defRPr sz="213" b="1"/>
            </a:lvl8pPr>
            <a:lvl9pPr marL="487558" indent="0">
              <a:buNone/>
              <a:defRPr sz="213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450" y="334010"/>
            <a:ext cx="3128923" cy="49127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44307" y="224155"/>
            <a:ext cx="3144333" cy="109855"/>
          </a:xfrm>
        </p:spPr>
        <p:txBody>
          <a:bodyPr anchor="b"/>
          <a:lstStyle>
            <a:lvl1pPr marL="0" indent="0">
              <a:buNone/>
              <a:defRPr sz="320" b="1"/>
            </a:lvl1pPr>
            <a:lvl2pPr marL="60945" indent="0">
              <a:buNone/>
              <a:defRPr sz="267" b="1"/>
            </a:lvl2pPr>
            <a:lvl3pPr marL="121890" indent="0">
              <a:buNone/>
              <a:defRPr sz="240" b="1"/>
            </a:lvl3pPr>
            <a:lvl4pPr marL="182834" indent="0">
              <a:buNone/>
              <a:defRPr sz="213" b="1"/>
            </a:lvl4pPr>
            <a:lvl5pPr marL="243779" indent="0">
              <a:buNone/>
              <a:defRPr sz="213" b="1"/>
            </a:lvl5pPr>
            <a:lvl6pPr marL="304724" indent="0">
              <a:buNone/>
              <a:defRPr sz="213" b="1"/>
            </a:lvl6pPr>
            <a:lvl7pPr marL="365669" indent="0">
              <a:buNone/>
              <a:defRPr sz="213" b="1"/>
            </a:lvl7pPr>
            <a:lvl8pPr marL="426613" indent="0">
              <a:buNone/>
              <a:defRPr sz="213" b="1"/>
            </a:lvl8pPr>
            <a:lvl9pPr marL="487558" indent="0">
              <a:buNone/>
              <a:defRPr sz="213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44307" y="334010"/>
            <a:ext cx="3144333" cy="49127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051E5-0303-9440-8F88-0DE928EE3D5E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7B2-9D98-3B40-9D04-0271B1381B1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3438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051E5-0303-9440-8F88-0DE928EE3D5E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7B2-9D98-3B40-9D04-0271B1381B1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258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051E5-0303-9440-8F88-0DE928EE3D5E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7B2-9D98-3B40-9D04-0271B1381B1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363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9450" y="60960"/>
            <a:ext cx="2385455" cy="213360"/>
          </a:xfrm>
        </p:spPr>
        <p:txBody>
          <a:bodyPr anchor="b"/>
          <a:lstStyle>
            <a:lvl1pPr>
              <a:defRPr sz="42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4332" y="131657"/>
            <a:ext cx="3744308" cy="649817"/>
          </a:xfrm>
        </p:spPr>
        <p:txBody>
          <a:bodyPr/>
          <a:lstStyle>
            <a:lvl1pPr>
              <a:defRPr sz="427"/>
            </a:lvl1pPr>
            <a:lvl2pPr>
              <a:defRPr sz="373"/>
            </a:lvl2pPr>
            <a:lvl3pPr>
              <a:defRPr sz="320"/>
            </a:lvl3pPr>
            <a:lvl4pPr>
              <a:defRPr sz="267"/>
            </a:lvl4pPr>
            <a:lvl5pPr>
              <a:defRPr sz="267"/>
            </a:lvl5pPr>
            <a:lvl6pPr>
              <a:defRPr sz="267"/>
            </a:lvl6pPr>
            <a:lvl7pPr>
              <a:defRPr sz="267"/>
            </a:lvl7pPr>
            <a:lvl8pPr>
              <a:defRPr sz="267"/>
            </a:lvl8pPr>
            <a:lvl9pPr>
              <a:defRPr sz="2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9450" y="274320"/>
            <a:ext cx="2385455" cy="508212"/>
          </a:xfrm>
        </p:spPr>
        <p:txBody>
          <a:bodyPr/>
          <a:lstStyle>
            <a:lvl1pPr marL="0" indent="0">
              <a:buNone/>
              <a:defRPr sz="213"/>
            </a:lvl1pPr>
            <a:lvl2pPr marL="60945" indent="0">
              <a:buNone/>
              <a:defRPr sz="187"/>
            </a:lvl2pPr>
            <a:lvl3pPr marL="121890" indent="0">
              <a:buNone/>
              <a:defRPr sz="160"/>
            </a:lvl3pPr>
            <a:lvl4pPr marL="182834" indent="0">
              <a:buNone/>
              <a:defRPr sz="133"/>
            </a:lvl4pPr>
            <a:lvl5pPr marL="243779" indent="0">
              <a:buNone/>
              <a:defRPr sz="133"/>
            </a:lvl5pPr>
            <a:lvl6pPr marL="304724" indent="0">
              <a:buNone/>
              <a:defRPr sz="133"/>
            </a:lvl6pPr>
            <a:lvl7pPr marL="365669" indent="0">
              <a:buNone/>
              <a:defRPr sz="133"/>
            </a:lvl7pPr>
            <a:lvl8pPr marL="426613" indent="0">
              <a:buNone/>
              <a:defRPr sz="133"/>
            </a:lvl8pPr>
            <a:lvl9pPr marL="487558" indent="0">
              <a:buNone/>
              <a:defRPr sz="13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051E5-0303-9440-8F88-0DE928EE3D5E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7B2-9D98-3B40-9D04-0271B1381B1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036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9450" y="60960"/>
            <a:ext cx="2385455" cy="213360"/>
          </a:xfrm>
        </p:spPr>
        <p:txBody>
          <a:bodyPr anchor="b"/>
          <a:lstStyle>
            <a:lvl1pPr>
              <a:defRPr sz="42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44332" y="131657"/>
            <a:ext cx="3744308" cy="649817"/>
          </a:xfrm>
        </p:spPr>
        <p:txBody>
          <a:bodyPr anchor="t"/>
          <a:lstStyle>
            <a:lvl1pPr marL="0" indent="0">
              <a:buNone/>
              <a:defRPr sz="427"/>
            </a:lvl1pPr>
            <a:lvl2pPr marL="60945" indent="0">
              <a:buNone/>
              <a:defRPr sz="373"/>
            </a:lvl2pPr>
            <a:lvl3pPr marL="121890" indent="0">
              <a:buNone/>
              <a:defRPr sz="320"/>
            </a:lvl3pPr>
            <a:lvl4pPr marL="182834" indent="0">
              <a:buNone/>
              <a:defRPr sz="267"/>
            </a:lvl4pPr>
            <a:lvl5pPr marL="243779" indent="0">
              <a:buNone/>
              <a:defRPr sz="267"/>
            </a:lvl5pPr>
            <a:lvl6pPr marL="304724" indent="0">
              <a:buNone/>
              <a:defRPr sz="267"/>
            </a:lvl6pPr>
            <a:lvl7pPr marL="365669" indent="0">
              <a:buNone/>
              <a:defRPr sz="267"/>
            </a:lvl7pPr>
            <a:lvl8pPr marL="426613" indent="0">
              <a:buNone/>
              <a:defRPr sz="267"/>
            </a:lvl8pPr>
            <a:lvl9pPr marL="487558" indent="0">
              <a:buNone/>
              <a:defRPr sz="267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9450" y="274320"/>
            <a:ext cx="2385455" cy="508212"/>
          </a:xfrm>
        </p:spPr>
        <p:txBody>
          <a:bodyPr/>
          <a:lstStyle>
            <a:lvl1pPr marL="0" indent="0">
              <a:buNone/>
              <a:defRPr sz="213"/>
            </a:lvl1pPr>
            <a:lvl2pPr marL="60945" indent="0">
              <a:buNone/>
              <a:defRPr sz="187"/>
            </a:lvl2pPr>
            <a:lvl3pPr marL="121890" indent="0">
              <a:buNone/>
              <a:defRPr sz="160"/>
            </a:lvl3pPr>
            <a:lvl4pPr marL="182834" indent="0">
              <a:buNone/>
              <a:defRPr sz="133"/>
            </a:lvl4pPr>
            <a:lvl5pPr marL="243779" indent="0">
              <a:buNone/>
              <a:defRPr sz="133"/>
            </a:lvl5pPr>
            <a:lvl6pPr marL="304724" indent="0">
              <a:buNone/>
              <a:defRPr sz="133"/>
            </a:lvl6pPr>
            <a:lvl7pPr marL="365669" indent="0">
              <a:buNone/>
              <a:defRPr sz="133"/>
            </a:lvl7pPr>
            <a:lvl8pPr marL="426613" indent="0">
              <a:buNone/>
              <a:defRPr sz="133"/>
            </a:lvl8pPr>
            <a:lvl9pPr marL="487558" indent="0">
              <a:buNone/>
              <a:defRPr sz="13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051E5-0303-9440-8F88-0DE928EE3D5E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07B2-9D98-3B40-9D04-0271B1381B1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30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486" y="48683"/>
            <a:ext cx="6379191" cy="1767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486" y="243417"/>
            <a:ext cx="6379191" cy="5801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486" y="847514"/>
            <a:ext cx="1664137" cy="486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0051E5-0303-9440-8F88-0DE928EE3D5E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9979" y="847514"/>
            <a:ext cx="2496205" cy="486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223540" y="847514"/>
            <a:ext cx="1664137" cy="486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7C07B2-9D98-3B40-9D04-0271B1381B1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49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1890" rtl="0" eaLnBrk="1" latinLnBrk="0" hangingPunct="1">
        <a:lnSpc>
          <a:spcPct val="90000"/>
        </a:lnSpc>
        <a:spcBef>
          <a:spcPct val="0"/>
        </a:spcBef>
        <a:buNone/>
        <a:defRPr sz="5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2" indent="-30472" algn="l" defTabSz="12189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373" kern="1200">
          <a:solidFill>
            <a:schemeClr val="tx1"/>
          </a:solidFill>
          <a:latin typeface="+mn-lt"/>
          <a:ea typeface="+mn-ea"/>
          <a:cs typeface="+mn-cs"/>
        </a:defRPr>
      </a:lvl1pPr>
      <a:lvl2pPr marL="91417" indent="-30472" algn="l" defTabSz="121890" rtl="0" eaLnBrk="1" latinLnBrk="0" hangingPunct="1">
        <a:lnSpc>
          <a:spcPct val="90000"/>
        </a:lnSpc>
        <a:spcBef>
          <a:spcPts val="67"/>
        </a:spcBef>
        <a:buFont typeface="Arial" panose="020B0604020202020204" pitchFamily="34" charset="0"/>
        <a:buChar char="•"/>
        <a:defRPr sz="320" kern="1200">
          <a:solidFill>
            <a:schemeClr val="tx1"/>
          </a:solidFill>
          <a:latin typeface="+mn-lt"/>
          <a:ea typeface="+mn-ea"/>
          <a:cs typeface="+mn-cs"/>
        </a:defRPr>
      </a:lvl2pPr>
      <a:lvl3pPr marL="152362" indent="-30472" algn="l" defTabSz="121890" rtl="0" eaLnBrk="1" latinLnBrk="0" hangingPunct="1">
        <a:lnSpc>
          <a:spcPct val="90000"/>
        </a:lnSpc>
        <a:spcBef>
          <a:spcPts val="67"/>
        </a:spcBef>
        <a:buFont typeface="Arial" panose="020B0604020202020204" pitchFamily="34" charset="0"/>
        <a:buChar char="•"/>
        <a:defRPr sz="2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07" indent="-30472" algn="l" defTabSz="121890" rtl="0" eaLnBrk="1" latinLnBrk="0" hangingPunct="1">
        <a:lnSpc>
          <a:spcPct val="90000"/>
        </a:lnSpc>
        <a:spcBef>
          <a:spcPts val="67"/>
        </a:spcBef>
        <a:buFont typeface="Arial" panose="020B0604020202020204" pitchFamily="34" charset="0"/>
        <a:buChar char="•"/>
        <a:defRPr sz="240" kern="1200">
          <a:solidFill>
            <a:schemeClr val="tx1"/>
          </a:solidFill>
          <a:latin typeface="+mn-lt"/>
          <a:ea typeface="+mn-ea"/>
          <a:cs typeface="+mn-cs"/>
        </a:defRPr>
      </a:lvl4pPr>
      <a:lvl5pPr marL="274251" indent="-30472" algn="l" defTabSz="121890" rtl="0" eaLnBrk="1" latinLnBrk="0" hangingPunct="1">
        <a:lnSpc>
          <a:spcPct val="90000"/>
        </a:lnSpc>
        <a:spcBef>
          <a:spcPts val="67"/>
        </a:spcBef>
        <a:buFont typeface="Arial" panose="020B0604020202020204" pitchFamily="34" charset="0"/>
        <a:buChar char="•"/>
        <a:defRPr sz="240" kern="1200">
          <a:solidFill>
            <a:schemeClr val="tx1"/>
          </a:solidFill>
          <a:latin typeface="+mn-lt"/>
          <a:ea typeface="+mn-ea"/>
          <a:cs typeface="+mn-cs"/>
        </a:defRPr>
      </a:lvl5pPr>
      <a:lvl6pPr marL="335196" indent="-30472" algn="l" defTabSz="121890" rtl="0" eaLnBrk="1" latinLnBrk="0" hangingPunct="1">
        <a:lnSpc>
          <a:spcPct val="90000"/>
        </a:lnSpc>
        <a:spcBef>
          <a:spcPts val="67"/>
        </a:spcBef>
        <a:buFont typeface="Arial" panose="020B0604020202020204" pitchFamily="34" charset="0"/>
        <a:buChar char="•"/>
        <a:defRPr sz="240" kern="1200">
          <a:solidFill>
            <a:schemeClr val="tx1"/>
          </a:solidFill>
          <a:latin typeface="+mn-lt"/>
          <a:ea typeface="+mn-ea"/>
          <a:cs typeface="+mn-cs"/>
        </a:defRPr>
      </a:lvl6pPr>
      <a:lvl7pPr marL="396141" indent="-30472" algn="l" defTabSz="121890" rtl="0" eaLnBrk="1" latinLnBrk="0" hangingPunct="1">
        <a:lnSpc>
          <a:spcPct val="90000"/>
        </a:lnSpc>
        <a:spcBef>
          <a:spcPts val="67"/>
        </a:spcBef>
        <a:buFont typeface="Arial" panose="020B0604020202020204" pitchFamily="34" charset="0"/>
        <a:buChar char="•"/>
        <a:defRPr sz="240" kern="1200">
          <a:solidFill>
            <a:schemeClr val="tx1"/>
          </a:solidFill>
          <a:latin typeface="+mn-lt"/>
          <a:ea typeface="+mn-ea"/>
          <a:cs typeface="+mn-cs"/>
        </a:defRPr>
      </a:lvl7pPr>
      <a:lvl8pPr marL="457086" indent="-30472" algn="l" defTabSz="121890" rtl="0" eaLnBrk="1" latinLnBrk="0" hangingPunct="1">
        <a:lnSpc>
          <a:spcPct val="90000"/>
        </a:lnSpc>
        <a:spcBef>
          <a:spcPts val="67"/>
        </a:spcBef>
        <a:buFont typeface="Arial" panose="020B0604020202020204" pitchFamily="34" charset="0"/>
        <a:buChar char="•"/>
        <a:defRPr sz="240" kern="1200">
          <a:solidFill>
            <a:schemeClr val="tx1"/>
          </a:solidFill>
          <a:latin typeface="+mn-lt"/>
          <a:ea typeface="+mn-ea"/>
          <a:cs typeface="+mn-cs"/>
        </a:defRPr>
      </a:lvl8pPr>
      <a:lvl9pPr marL="518030" indent="-30472" algn="l" defTabSz="121890" rtl="0" eaLnBrk="1" latinLnBrk="0" hangingPunct="1">
        <a:lnSpc>
          <a:spcPct val="90000"/>
        </a:lnSpc>
        <a:spcBef>
          <a:spcPts val="67"/>
        </a:spcBef>
        <a:buFont typeface="Arial" panose="020B0604020202020204" pitchFamily="34" charset="0"/>
        <a:buChar char="•"/>
        <a:defRPr sz="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0" rtl="0" eaLnBrk="1" latinLnBrk="0" hangingPunct="1">
        <a:defRPr sz="240" kern="1200">
          <a:solidFill>
            <a:schemeClr val="tx1"/>
          </a:solidFill>
          <a:latin typeface="+mn-lt"/>
          <a:ea typeface="+mn-ea"/>
          <a:cs typeface="+mn-cs"/>
        </a:defRPr>
      </a:lvl1pPr>
      <a:lvl2pPr marL="60945" algn="l" defTabSz="121890" rtl="0" eaLnBrk="1" latinLnBrk="0" hangingPunct="1">
        <a:defRPr sz="24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0" algn="l" defTabSz="121890" rtl="0" eaLnBrk="1" latinLnBrk="0" hangingPunct="1">
        <a:defRPr sz="24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4" algn="l" defTabSz="121890" rtl="0" eaLnBrk="1" latinLnBrk="0" hangingPunct="1">
        <a:defRPr sz="24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9" algn="l" defTabSz="121890" rtl="0" eaLnBrk="1" latinLnBrk="0" hangingPunct="1">
        <a:defRPr sz="240" kern="1200">
          <a:solidFill>
            <a:schemeClr val="tx1"/>
          </a:solidFill>
          <a:latin typeface="+mn-lt"/>
          <a:ea typeface="+mn-ea"/>
          <a:cs typeface="+mn-cs"/>
        </a:defRPr>
      </a:lvl5pPr>
      <a:lvl6pPr marL="304724" algn="l" defTabSz="121890" rtl="0" eaLnBrk="1" latinLnBrk="0" hangingPunct="1">
        <a:defRPr sz="240" kern="1200">
          <a:solidFill>
            <a:schemeClr val="tx1"/>
          </a:solidFill>
          <a:latin typeface="+mn-lt"/>
          <a:ea typeface="+mn-ea"/>
          <a:cs typeface="+mn-cs"/>
        </a:defRPr>
      </a:lvl6pPr>
      <a:lvl7pPr marL="365669" algn="l" defTabSz="121890" rtl="0" eaLnBrk="1" latinLnBrk="0" hangingPunct="1">
        <a:defRPr sz="240" kern="1200">
          <a:solidFill>
            <a:schemeClr val="tx1"/>
          </a:solidFill>
          <a:latin typeface="+mn-lt"/>
          <a:ea typeface="+mn-ea"/>
          <a:cs typeface="+mn-cs"/>
        </a:defRPr>
      </a:lvl7pPr>
      <a:lvl8pPr marL="426613" algn="l" defTabSz="121890" rtl="0" eaLnBrk="1" latinLnBrk="0" hangingPunct="1">
        <a:defRPr sz="24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8" algn="l" defTabSz="121890" rtl="0" eaLnBrk="1" latinLnBrk="0" hangingPunct="1">
        <a:defRPr sz="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0BD69420-E50A-D577-40C8-E3B5D88503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396163" cy="914361"/>
          </a:xfrm>
          <a:prstGeom prst="rect">
            <a:avLst/>
          </a:prstGeom>
        </p:spPr>
      </p:pic>
      <p:pic>
        <p:nvPicPr>
          <p:cNvPr id="4" name="Imagen 3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FC975CBC-BF4E-8954-59B8-9B62B2B61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593" y="218265"/>
            <a:ext cx="697132" cy="508017"/>
          </a:xfrm>
          <a:prstGeom prst="rect">
            <a:avLst/>
          </a:prstGeom>
        </p:spPr>
      </p:pic>
      <p:pic>
        <p:nvPicPr>
          <p:cNvPr id="6" name="Imagen 5" descr="Logotipo&#10;&#10;El contenido generado por IA puede ser incorrecto.">
            <a:extLst>
              <a:ext uri="{FF2B5EF4-FFF2-40B4-BE49-F238E27FC236}">
                <a16:creationId xmlns:a16="http://schemas.microsoft.com/office/drawing/2014/main" id="{CD57C1A3-0CE2-C884-FEBE-82DEB3CE8B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0257" y="-22763"/>
            <a:ext cx="2158290" cy="980026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FAEB80A-8421-873E-D00C-25F6DE17294B}"/>
              </a:ext>
            </a:extLst>
          </p:cNvPr>
          <p:cNvSpPr txBox="1">
            <a:spLocks/>
          </p:cNvSpPr>
          <p:nvPr/>
        </p:nvSpPr>
        <p:spPr>
          <a:xfrm>
            <a:off x="-1" y="1"/>
            <a:ext cx="4067666" cy="9144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</p:spTree>
    <p:extLst>
      <p:ext uri="{BB962C8B-B14F-4D97-AF65-F5344CB8AC3E}">
        <p14:creationId xmlns:p14="http://schemas.microsoft.com/office/powerpoint/2010/main" val="703696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26B678F-88E8-418B-9B5F-83961E1D9B9C}"/>
</file>

<file path=customXml/itemProps2.xml><?xml version="1.0" encoding="utf-8"?>
<ds:datastoreItem xmlns:ds="http://schemas.openxmlformats.org/officeDocument/2006/customXml" ds:itemID="{4ECEE1B4-4CBE-4409-B77B-482940CE954F}"/>
</file>

<file path=customXml/itemProps3.xml><?xml version="1.0" encoding="utf-8"?>
<ds:datastoreItem xmlns:ds="http://schemas.openxmlformats.org/officeDocument/2006/customXml" ds:itemID="{12E1ADC0-54EA-4B4F-AA03-F09F4EB6943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2</Words>
  <Application>Microsoft Office PowerPoint</Application>
  <PresentationFormat>Personalizado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Roboto Medium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Malillos, Pablo</dc:creator>
  <cp:lastModifiedBy>José García Ruiz</cp:lastModifiedBy>
  <cp:revision>5</cp:revision>
  <dcterms:created xsi:type="dcterms:W3CDTF">2025-04-21T09:31:49Z</dcterms:created>
  <dcterms:modified xsi:type="dcterms:W3CDTF">2025-04-23T18:10:43Z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