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3048000" cy="4572000"/>
  <p:notesSz cx="6858000" cy="9144000"/>
  <p:defaultTextStyle>
    <a:defPPr>
      <a:defRPr lang="fr-FR"/>
    </a:defPPr>
    <a:lvl1pPr marL="0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311570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623139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934709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246278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1557847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1869416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2180986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2492558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9" userDrawn="1">
          <p15:clr>
            <a:srgbClr val="A4A3A4"/>
          </p15:clr>
        </p15:guide>
        <p15:guide id="2" pos="12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 autoAdjust="0"/>
    <p:restoredTop sz="94694"/>
  </p:normalViewPr>
  <p:slideViewPr>
    <p:cSldViewPr snapToObjects="1" showGuides="1">
      <p:cViewPr varScale="1">
        <p:scale>
          <a:sx n="100" d="100"/>
          <a:sy n="100" d="100"/>
        </p:scale>
        <p:origin x="1884" y="84"/>
      </p:cViewPr>
      <p:guideLst>
        <p:guide orient="horz" pos="1439"/>
        <p:guide pos="12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8603" y="1420294"/>
            <a:ext cx="2590801" cy="980016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57202" y="2590811"/>
            <a:ext cx="2133599" cy="116839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3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4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68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08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1715561" y="265643"/>
            <a:ext cx="532341" cy="5656792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8536" y="265643"/>
            <a:ext cx="1546225" cy="5656792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0774" y="2937933"/>
            <a:ext cx="2590801" cy="908052"/>
          </a:xfrm>
        </p:spPr>
        <p:txBody>
          <a:bodyPr anchor="t"/>
          <a:lstStyle>
            <a:lvl1pPr algn="l">
              <a:defRPr sz="2699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40774" y="1937816"/>
            <a:ext cx="2590801" cy="1000125"/>
          </a:xfrm>
        </p:spPr>
        <p:txBody>
          <a:bodyPr anchor="b"/>
          <a:lstStyle>
            <a:lvl1pPr marL="0" indent="0">
              <a:buNone/>
              <a:defRPr sz="1349">
                <a:solidFill>
                  <a:schemeClr val="tx1">
                    <a:tint val="75000"/>
                  </a:schemeClr>
                </a:solidFill>
              </a:defRPr>
            </a:lvl1pPr>
            <a:lvl2pPr marL="311362" indent="0">
              <a:buNone/>
              <a:defRPr sz="1199">
                <a:solidFill>
                  <a:schemeClr val="tx1">
                    <a:tint val="75000"/>
                  </a:schemeClr>
                </a:solidFill>
              </a:defRPr>
            </a:lvl2pPr>
            <a:lvl3pPr marL="622723" indent="0">
              <a:buNone/>
              <a:defRPr sz="1049">
                <a:solidFill>
                  <a:schemeClr val="tx1">
                    <a:tint val="75000"/>
                  </a:schemeClr>
                </a:solidFill>
              </a:defRPr>
            </a:lvl3pPr>
            <a:lvl4pPr marL="93408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245448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55680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86817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17953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49089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8536" y="1547295"/>
            <a:ext cx="1039282" cy="4375150"/>
          </a:xfrm>
        </p:spPr>
        <p:txBody>
          <a:bodyPr/>
          <a:lstStyle>
            <a:lvl1pPr>
              <a:defRPr sz="1874"/>
            </a:lvl1pPr>
            <a:lvl2pPr>
              <a:defRPr sz="1649"/>
            </a:lvl2pPr>
            <a:lvl3pPr>
              <a:defRPr sz="1349"/>
            </a:lvl3pPr>
            <a:lvl4pPr>
              <a:defRPr sz="1199"/>
            </a:lvl4pPr>
            <a:lvl5pPr>
              <a:defRPr sz="1199"/>
            </a:lvl5pPr>
            <a:lvl6pPr>
              <a:defRPr sz="1199"/>
            </a:lvl6pPr>
            <a:lvl7pPr>
              <a:defRPr sz="1199"/>
            </a:lvl7pPr>
            <a:lvl8pPr>
              <a:defRPr sz="1199"/>
            </a:lvl8pPr>
            <a:lvl9pPr>
              <a:defRPr sz="1199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208619" y="1547295"/>
            <a:ext cx="1039282" cy="4375150"/>
          </a:xfrm>
        </p:spPr>
        <p:txBody>
          <a:bodyPr/>
          <a:lstStyle>
            <a:lvl1pPr>
              <a:defRPr sz="1874"/>
            </a:lvl1pPr>
            <a:lvl2pPr>
              <a:defRPr sz="1649"/>
            </a:lvl2pPr>
            <a:lvl3pPr>
              <a:defRPr sz="1349"/>
            </a:lvl3pPr>
            <a:lvl4pPr>
              <a:defRPr sz="1199"/>
            </a:lvl4pPr>
            <a:lvl5pPr>
              <a:defRPr sz="1199"/>
            </a:lvl5pPr>
            <a:lvl6pPr>
              <a:defRPr sz="1199"/>
            </a:lvl6pPr>
            <a:lvl7pPr>
              <a:defRPr sz="1199"/>
            </a:lvl7pPr>
            <a:lvl8pPr>
              <a:defRPr sz="1199"/>
            </a:lvl8pPr>
            <a:lvl9pPr>
              <a:defRPr sz="1199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2401" y="183099"/>
            <a:ext cx="2743201" cy="761999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2401" y="1023415"/>
            <a:ext cx="1346730" cy="426510"/>
          </a:xfrm>
        </p:spPr>
        <p:txBody>
          <a:bodyPr anchor="b"/>
          <a:lstStyle>
            <a:lvl1pPr marL="0" indent="0">
              <a:buNone/>
              <a:defRPr sz="1649" b="1"/>
            </a:lvl1pPr>
            <a:lvl2pPr marL="311362" indent="0">
              <a:buNone/>
              <a:defRPr sz="1349" b="1"/>
            </a:lvl2pPr>
            <a:lvl3pPr marL="622723" indent="0">
              <a:buNone/>
              <a:defRPr sz="1199" b="1"/>
            </a:lvl3pPr>
            <a:lvl4pPr marL="934086" indent="0">
              <a:buNone/>
              <a:defRPr sz="1049" b="1"/>
            </a:lvl4pPr>
            <a:lvl5pPr marL="1245448" indent="0">
              <a:buNone/>
              <a:defRPr sz="1049" b="1"/>
            </a:lvl5pPr>
            <a:lvl6pPr marL="1556809" indent="0">
              <a:buNone/>
              <a:defRPr sz="1049" b="1"/>
            </a:lvl6pPr>
            <a:lvl7pPr marL="1868170" indent="0">
              <a:buNone/>
              <a:defRPr sz="1049" b="1"/>
            </a:lvl7pPr>
            <a:lvl8pPr marL="2179532" indent="0">
              <a:buNone/>
              <a:defRPr sz="1049" b="1"/>
            </a:lvl8pPr>
            <a:lvl9pPr marL="2490896" indent="0">
              <a:buNone/>
              <a:defRPr sz="1049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2401" y="1449921"/>
            <a:ext cx="1346730" cy="2634193"/>
          </a:xfrm>
        </p:spPr>
        <p:txBody>
          <a:bodyPr/>
          <a:lstStyle>
            <a:lvl1pPr>
              <a:defRPr sz="1649"/>
            </a:lvl1pPr>
            <a:lvl2pPr>
              <a:defRPr sz="1349"/>
            </a:lvl2pPr>
            <a:lvl3pPr>
              <a:defRPr sz="1199"/>
            </a:lvl3pPr>
            <a:lvl4pPr>
              <a:defRPr sz="1049"/>
            </a:lvl4pPr>
            <a:lvl5pPr>
              <a:defRPr sz="1049"/>
            </a:lvl5pPr>
            <a:lvl6pPr>
              <a:defRPr sz="1049"/>
            </a:lvl6pPr>
            <a:lvl7pPr>
              <a:defRPr sz="1049"/>
            </a:lvl7pPr>
            <a:lvl8pPr>
              <a:defRPr sz="1049"/>
            </a:lvl8pPr>
            <a:lvl9pPr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548344" y="1023415"/>
            <a:ext cx="1347257" cy="426510"/>
          </a:xfrm>
        </p:spPr>
        <p:txBody>
          <a:bodyPr anchor="b"/>
          <a:lstStyle>
            <a:lvl1pPr marL="0" indent="0">
              <a:buNone/>
              <a:defRPr sz="1649" b="1"/>
            </a:lvl1pPr>
            <a:lvl2pPr marL="311362" indent="0">
              <a:buNone/>
              <a:defRPr sz="1349" b="1"/>
            </a:lvl2pPr>
            <a:lvl3pPr marL="622723" indent="0">
              <a:buNone/>
              <a:defRPr sz="1199" b="1"/>
            </a:lvl3pPr>
            <a:lvl4pPr marL="934086" indent="0">
              <a:buNone/>
              <a:defRPr sz="1049" b="1"/>
            </a:lvl4pPr>
            <a:lvl5pPr marL="1245448" indent="0">
              <a:buNone/>
              <a:defRPr sz="1049" b="1"/>
            </a:lvl5pPr>
            <a:lvl6pPr marL="1556809" indent="0">
              <a:buNone/>
              <a:defRPr sz="1049" b="1"/>
            </a:lvl6pPr>
            <a:lvl7pPr marL="1868170" indent="0">
              <a:buNone/>
              <a:defRPr sz="1049" b="1"/>
            </a:lvl7pPr>
            <a:lvl8pPr marL="2179532" indent="0">
              <a:buNone/>
              <a:defRPr sz="1049" b="1"/>
            </a:lvl8pPr>
            <a:lvl9pPr marL="2490896" indent="0">
              <a:buNone/>
              <a:defRPr sz="1049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548344" y="1449921"/>
            <a:ext cx="1347257" cy="2634193"/>
          </a:xfrm>
        </p:spPr>
        <p:txBody>
          <a:bodyPr/>
          <a:lstStyle>
            <a:lvl1pPr>
              <a:defRPr sz="1649"/>
            </a:lvl1pPr>
            <a:lvl2pPr>
              <a:defRPr sz="1349"/>
            </a:lvl2pPr>
            <a:lvl3pPr>
              <a:defRPr sz="1199"/>
            </a:lvl3pPr>
            <a:lvl4pPr>
              <a:defRPr sz="1049"/>
            </a:lvl4pPr>
            <a:lvl5pPr>
              <a:defRPr sz="1049"/>
            </a:lvl5pPr>
            <a:lvl6pPr>
              <a:defRPr sz="1049"/>
            </a:lvl6pPr>
            <a:lvl7pPr>
              <a:defRPr sz="1049"/>
            </a:lvl7pPr>
            <a:lvl8pPr>
              <a:defRPr sz="1049"/>
            </a:lvl8pPr>
            <a:lvl9pPr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2401" y="182037"/>
            <a:ext cx="1002771" cy="774702"/>
          </a:xfrm>
        </p:spPr>
        <p:txBody>
          <a:bodyPr anchor="b"/>
          <a:lstStyle>
            <a:lvl1pPr algn="l">
              <a:defRPr sz="1349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91687" y="182039"/>
            <a:ext cx="1703916" cy="3902075"/>
          </a:xfrm>
        </p:spPr>
        <p:txBody>
          <a:bodyPr/>
          <a:lstStyle>
            <a:lvl1pPr>
              <a:defRPr sz="2324"/>
            </a:lvl1pPr>
            <a:lvl2pPr>
              <a:defRPr sz="1874"/>
            </a:lvl2pPr>
            <a:lvl3pPr>
              <a:defRPr sz="1649"/>
            </a:lvl3pPr>
            <a:lvl4pPr>
              <a:defRPr sz="1349"/>
            </a:lvl4pPr>
            <a:lvl5pPr>
              <a:defRPr sz="1349"/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52401" y="956736"/>
            <a:ext cx="1002771" cy="3127376"/>
          </a:xfrm>
        </p:spPr>
        <p:txBody>
          <a:bodyPr/>
          <a:lstStyle>
            <a:lvl1pPr marL="0" indent="0">
              <a:buNone/>
              <a:defRPr sz="900"/>
            </a:lvl1pPr>
            <a:lvl2pPr marL="311362" indent="0">
              <a:buNone/>
              <a:defRPr sz="750"/>
            </a:lvl2pPr>
            <a:lvl3pPr marL="622723" indent="0">
              <a:buNone/>
              <a:defRPr sz="750"/>
            </a:lvl3pPr>
            <a:lvl4pPr marL="934086" indent="0">
              <a:buNone/>
              <a:defRPr sz="525"/>
            </a:lvl4pPr>
            <a:lvl5pPr marL="1245448" indent="0">
              <a:buNone/>
              <a:defRPr sz="525"/>
            </a:lvl5pPr>
            <a:lvl6pPr marL="1556809" indent="0">
              <a:buNone/>
              <a:defRPr sz="525"/>
            </a:lvl6pPr>
            <a:lvl7pPr marL="1868170" indent="0">
              <a:buNone/>
              <a:defRPr sz="525"/>
            </a:lvl7pPr>
            <a:lvl8pPr marL="2179532" indent="0">
              <a:buNone/>
              <a:defRPr sz="525"/>
            </a:lvl8pPr>
            <a:lvl9pPr marL="2490896" indent="0">
              <a:buNone/>
              <a:defRPr sz="525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7433" y="3200405"/>
            <a:ext cx="1828800" cy="377823"/>
          </a:xfrm>
        </p:spPr>
        <p:txBody>
          <a:bodyPr anchor="b"/>
          <a:lstStyle>
            <a:lvl1pPr algn="l">
              <a:defRPr sz="1349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97433" y="408523"/>
            <a:ext cx="1828800" cy="2743201"/>
          </a:xfrm>
        </p:spPr>
        <p:txBody>
          <a:bodyPr/>
          <a:lstStyle>
            <a:lvl1pPr marL="0" indent="0">
              <a:buNone/>
              <a:defRPr sz="2324"/>
            </a:lvl1pPr>
            <a:lvl2pPr marL="311362" indent="0">
              <a:buNone/>
              <a:defRPr sz="1874"/>
            </a:lvl2pPr>
            <a:lvl3pPr marL="622723" indent="0">
              <a:buNone/>
              <a:defRPr sz="1649"/>
            </a:lvl3pPr>
            <a:lvl4pPr marL="934086" indent="0">
              <a:buNone/>
              <a:defRPr sz="1349"/>
            </a:lvl4pPr>
            <a:lvl5pPr marL="1245448" indent="0">
              <a:buNone/>
              <a:defRPr sz="1349"/>
            </a:lvl5pPr>
            <a:lvl6pPr marL="1556809" indent="0">
              <a:buNone/>
              <a:defRPr sz="1349"/>
            </a:lvl6pPr>
            <a:lvl7pPr marL="1868170" indent="0">
              <a:buNone/>
              <a:defRPr sz="1349"/>
            </a:lvl7pPr>
            <a:lvl8pPr marL="2179532" indent="0">
              <a:buNone/>
              <a:defRPr sz="1349"/>
            </a:lvl8pPr>
            <a:lvl9pPr marL="2490896" indent="0">
              <a:buNone/>
              <a:defRPr sz="1349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97433" y="3578230"/>
            <a:ext cx="1828800" cy="536575"/>
          </a:xfrm>
        </p:spPr>
        <p:txBody>
          <a:bodyPr/>
          <a:lstStyle>
            <a:lvl1pPr marL="0" indent="0">
              <a:buNone/>
              <a:defRPr sz="900"/>
            </a:lvl1pPr>
            <a:lvl2pPr marL="311362" indent="0">
              <a:buNone/>
              <a:defRPr sz="750"/>
            </a:lvl2pPr>
            <a:lvl3pPr marL="622723" indent="0">
              <a:buNone/>
              <a:defRPr sz="750"/>
            </a:lvl3pPr>
            <a:lvl4pPr marL="934086" indent="0">
              <a:buNone/>
              <a:defRPr sz="525"/>
            </a:lvl4pPr>
            <a:lvl5pPr marL="1245448" indent="0">
              <a:buNone/>
              <a:defRPr sz="525"/>
            </a:lvl5pPr>
            <a:lvl6pPr marL="1556809" indent="0">
              <a:buNone/>
              <a:defRPr sz="525"/>
            </a:lvl6pPr>
            <a:lvl7pPr marL="1868170" indent="0">
              <a:buNone/>
              <a:defRPr sz="525"/>
            </a:lvl7pPr>
            <a:lvl8pPr marL="2179532" indent="0">
              <a:buNone/>
              <a:defRPr sz="525"/>
            </a:lvl8pPr>
            <a:lvl9pPr marL="2490896" indent="0">
              <a:buNone/>
              <a:defRPr sz="525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52401" y="183099"/>
            <a:ext cx="2743201" cy="761999"/>
          </a:xfrm>
          <a:prstGeom prst="rect">
            <a:avLst/>
          </a:prstGeom>
        </p:spPr>
        <p:txBody>
          <a:bodyPr vert="horz" lIns="83075" tIns="41535" rIns="83075" bIns="41535" rtlCol="0" anchor="ctr">
            <a:normAutofit/>
          </a:bodyPr>
          <a:lstStyle/>
          <a:p>
            <a:r>
              <a:rPr lang="nl-B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2401" y="1066810"/>
            <a:ext cx="2743201" cy="3017307"/>
          </a:xfrm>
          <a:prstGeom prst="rect">
            <a:avLst/>
          </a:prstGeom>
        </p:spPr>
        <p:txBody>
          <a:bodyPr vert="horz" lIns="83075" tIns="41535" rIns="83075" bIns="41535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52402" y="4237572"/>
            <a:ext cx="711200" cy="243415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29/04/2025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041401" y="4237572"/>
            <a:ext cx="965199" cy="243415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ct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184403" y="4237572"/>
            <a:ext cx="711200" cy="243415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11362" rtl="0" eaLnBrk="1" latinLnBrk="0" hangingPunct="1">
        <a:spcBef>
          <a:spcPct val="0"/>
        </a:spcBef>
        <a:buNone/>
        <a:defRPr sz="2998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233521" indent="-233521" algn="l" defTabSz="311362" rtl="0" eaLnBrk="1" latinLnBrk="0" hangingPunct="1">
        <a:spcBef>
          <a:spcPct val="20000"/>
        </a:spcBef>
        <a:buFont typeface="Arial"/>
        <a:buChar char="•"/>
        <a:defRPr sz="2324" kern="1200">
          <a:solidFill>
            <a:schemeClr val="tx1"/>
          </a:solidFill>
          <a:latin typeface="+mn-lt"/>
          <a:ea typeface="+mn-ea"/>
          <a:cs typeface="+mn-cs"/>
        </a:defRPr>
      </a:lvl1pPr>
      <a:lvl2pPr marL="505962" indent="-194601" algn="l" defTabSz="311362" rtl="0" eaLnBrk="1" latinLnBrk="0" hangingPunct="1">
        <a:spcBef>
          <a:spcPct val="20000"/>
        </a:spcBef>
        <a:buFont typeface="Arial"/>
        <a:buChar char="–"/>
        <a:defRPr sz="1874" kern="1200">
          <a:solidFill>
            <a:schemeClr val="tx1"/>
          </a:solidFill>
          <a:latin typeface="+mn-lt"/>
          <a:ea typeface="+mn-ea"/>
          <a:cs typeface="+mn-cs"/>
        </a:defRPr>
      </a:lvl2pPr>
      <a:lvl3pPr marL="778404" indent="-155681" algn="l" defTabSz="311362" rtl="0" eaLnBrk="1" latinLnBrk="0" hangingPunct="1">
        <a:spcBef>
          <a:spcPct val="20000"/>
        </a:spcBef>
        <a:buFont typeface="Arial"/>
        <a:buChar char="•"/>
        <a:defRPr sz="1649" kern="1200">
          <a:solidFill>
            <a:schemeClr val="tx1"/>
          </a:solidFill>
          <a:latin typeface="+mn-lt"/>
          <a:ea typeface="+mn-ea"/>
          <a:cs typeface="+mn-cs"/>
        </a:defRPr>
      </a:lvl3pPr>
      <a:lvl4pPr marL="1089767" indent="-155681" algn="l" defTabSz="311362" rtl="0" eaLnBrk="1" latinLnBrk="0" hangingPunct="1">
        <a:spcBef>
          <a:spcPct val="20000"/>
        </a:spcBef>
        <a:buFont typeface="Arial"/>
        <a:buChar char="–"/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401128" indent="-155681" algn="l" defTabSz="311362" rtl="0" eaLnBrk="1" latinLnBrk="0" hangingPunct="1">
        <a:spcBef>
          <a:spcPct val="20000"/>
        </a:spcBef>
        <a:buFont typeface="Arial"/>
        <a:buChar char="»"/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2491" indent="-155681" algn="l" defTabSz="311362" rtl="0" eaLnBrk="1" latinLnBrk="0" hangingPunct="1">
        <a:spcBef>
          <a:spcPct val="20000"/>
        </a:spcBef>
        <a:buFont typeface="Arial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23853" indent="-155681" algn="l" defTabSz="311362" rtl="0" eaLnBrk="1" latinLnBrk="0" hangingPunct="1">
        <a:spcBef>
          <a:spcPct val="20000"/>
        </a:spcBef>
        <a:buFont typeface="Arial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35214" indent="-155681" algn="l" defTabSz="311362" rtl="0" eaLnBrk="1" latinLnBrk="0" hangingPunct="1">
        <a:spcBef>
          <a:spcPct val="20000"/>
        </a:spcBef>
        <a:buFont typeface="Arial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646575" indent="-155681" algn="l" defTabSz="311362" rtl="0" eaLnBrk="1" latinLnBrk="0" hangingPunct="1">
        <a:spcBef>
          <a:spcPct val="20000"/>
        </a:spcBef>
        <a:buFont typeface="Arial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11362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1pPr>
      <a:lvl2pPr marL="311362" algn="l" defTabSz="311362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2pPr>
      <a:lvl3pPr marL="622723" algn="l" defTabSz="311362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3pPr>
      <a:lvl4pPr marL="934086" algn="l" defTabSz="311362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4pPr>
      <a:lvl5pPr marL="1245448" algn="l" defTabSz="311362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5pPr>
      <a:lvl6pPr marL="1556809" algn="l" defTabSz="311362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6pPr>
      <a:lvl7pPr marL="1868170" algn="l" defTabSz="311362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7pPr>
      <a:lvl8pPr marL="2179532" algn="l" defTabSz="311362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8pPr>
      <a:lvl9pPr marL="2490896" algn="l" defTabSz="311362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 descr="Imagen que contiene interior, tabla, juguete, lego&#10;&#10;El contenido generado por IA puede ser incorrecto.">
            <a:extLst>
              <a:ext uri="{FF2B5EF4-FFF2-40B4-BE49-F238E27FC236}">
                <a16:creationId xmlns:a16="http://schemas.microsoft.com/office/drawing/2014/main" id="{F4835A14-0532-2043-E99E-DF3766693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3048000" cy="4571999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FEB91E3D-FCF8-FD55-14AF-60065AF426CB}"/>
              </a:ext>
            </a:extLst>
          </p:cNvPr>
          <p:cNvSpPr txBox="1"/>
          <p:nvPr/>
        </p:nvSpPr>
        <p:spPr>
          <a:xfrm>
            <a:off x="1142808" y="4143444"/>
            <a:ext cx="1584175" cy="299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349" dirty="0">
                <a:solidFill>
                  <a:srgbClr val="FFFFFF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  <p:pic>
        <p:nvPicPr>
          <p:cNvPr id="5" name="Imagen 4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3C1EB314-87CE-9C37-34E6-6BB3D08AF7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398" y="4174385"/>
            <a:ext cx="326698" cy="238072"/>
          </a:xfrm>
          <a:prstGeom prst="rect">
            <a:avLst/>
          </a:prstGeom>
        </p:spPr>
      </p:pic>
      <p:pic>
        <p:nvPicPr>
          <p:cNvPr id="9" name="Imagen 8" descr="Logotipo&#10;&#10;El contenido generado por IA puede ser incorrecto.">
            <a:extLst>
              <a:ext uri="{FF2B5EF4-FFF2-40B4-BE49-F238E27FC236}">
                <a16:creationId xmlns:a16="http://schemas.microsoft.com/office/drawing/2014/main" id="{0B84665C-39F4-C734-E7E5-A2EC972B36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" y="-13718"/>
            <a:ext cx="1114010" cy="505844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9057B5B-1612-EE1C-0BE9-8AA60F0CD9E3}"/>
              </a:ext>
            </a:extLst>
          </p:cNvPr>
          <p:cNvSpPr txBox="1">
            <a:spLocks/>
          </p:cNvSpPr>
          <p:nvPr/>
        </p:nvSpPr>
        <p:spPr>
          <a:xfrm>
            <a:off x="149688" y="508704"/>
            <a:ext cx="1374312" cy="1057216"/>
          </a:xfrm>
          <a:prstGeom prst="rect">
            <a:avLst/>
          </a:prstGeom>
        </p:spPr>
        <p:txBody>
          <a:bodyPr vert="horz" lIns="0" tIns="45720" rIns="91440" bIns="0" rtlCol="0" anchor="t">
            <a:normAutofit fontScale="62500" lnSpcReduction="20000"/>
          </a:bodyPr>
          <a:lstStyle>
            <a:lvl1pPr algn="ctr" defTabSz="2857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ĦALLI N-NATURA F’SAĦĦITHA,</a:t>
            </a:r>
            <a:b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GB" sz="24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iġġibx</a:t>
            </a:r>
            <a:r>
              <a:rPr lang="en-GB" sz="2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pjanti</a:t>
            </a:r>
            <a:r>
              <a:rPr lang="en-GB" sz="2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d-</a:t>
            </a:r>
            <a:r>
              <a:rPr lang="en-GB" sz="24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dar</a:t>
            </a:r>
            <a:endParaRPr lang="en-GB" sz="3000" b="1" dirty="0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75E2FEBD-FE1C-A1DA-BE5C-1D74FCDBF1FE}"/>
              </a:ext>
            </a:extLst>
          </p:cNvPr>
          <p:cNvSpPr txBox="1">
            <a:spLocks/>
          </p:cNvSpPr>
          <p:nvPr/>
        </p:nvSpPr>
        <p:spPr>
          <a:xfrm>
            <a:off x="58694" y="3289803"/>
            <a:ext cx="2930611" cy="76334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algn="ctr"/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Bring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nature home in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your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memories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or on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your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camera, </a:t>
            </a:r>
            <a:r>
              <a:rPr lang="fr-FR" sz="16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not in </a:t>
            </a:r>
            <a:r>
              <a:rPr lang="fr-FR" sz="1600" b="1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your</a:t>
            </a:r>
            <a:r>
              <a:rPr lang="fr-FR" sz="16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b="1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luggage</a:t>
            </a:r>
            <a:r>
              <a:rPr lang="fr-FR" sz="16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!</a:t>
            </a:r>
            <a:r>
              <a:rPr lang="fr-FR" sz="14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​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9D0EEA7-9FCC-4676-9BA5-3A3880DC439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14BABFC-F7A8-48DD-8235-81310A375A75}"/>
</file>

<file path=customXml/itemProps3.xml><?xml version="1.0" encoding="utf-8"?>
<ds:datastoreItem xmlns:ds="http://schemas.openxmlformats.org/officeDocument/2006/customXml" ds:itemID="{98BBC1ED-9473-4E9A-A604-25201BC9BA3A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  <ds:schemaRef ds:uri="b46b0888-3a4a-41d6-b186-0947ac4cbdb1"/>
    <ds:schemaRef ds:uri="24a01684-1a2a-406c-9800-227e6ea0d19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27</Words>
  <Application>Microsoft Office PowerPoint</Application>
  <PresentationFormat>Personalizado</PresentationFormat>
  <Paragraphs>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Roboto</vt:lpstr>
      <vt:lpstr>Roboto Medium</vt:lpstr>
      <vt:lpstr>Roboto Th</vt:lpstr>
      <vt:lpstr>Verdana</vt:lpstr>
      <vt:lpstr>Thème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José García Ruiz</cp:lastModifiedBy>
  <cp:revision>40</cp:revision>
  <dcterms:created xsi:type="dcterms:W3CDTF">2023-07-25T13:09:41Z</dcterms:created>
  <dcterms:modified xsi:type="dcterms:W3CDTF">2025-04-29T07:48:27Z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  <property fmtid="{D5CDD505-2E9C-101B-9397-08002B2CF9AE}" pid="3" name="MediaServiceImageTags">
    <vt:lpwstr/>
  </property>
</Properties>
</file>