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3716000" cy="24387175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81">
          <p15:clr>
            <a:srgbClr val="A4A3A4"/>
          </p15:clr>
        </p15:guide>
        <p15:guide id="2" pos="4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82" autoAdjust="0"/>
    <p:restoredTop sz="94660"/>
  </p:normalViewPr>
  <p:slideViewPr>
    <p:cSldViewPr snapToObjects="1" showGuides="1">
      <p:cViewPr varScale="1">
        <p:scale>
          <a:sx n="20" d="100"/>
          <a:sy n="20" d="100"/>
        </p:scale>
        <p:origin x="2880" y="96"/>
      </p:cViewPr>
      <p:guideLst>
        <p:guide orient="horz" pos="7681"/>
        <p:guide pos="4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6" y="7575837"/>
            <a:ext cx="11658601" cy="5227434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13819404"/>
            <a:ext cx="9601200" cy="62322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8" y="1416947"/>
            <a:ext cx="2395535" cy="3017348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4" y="1416947"/>
            <a:ext cx="6958013" cy="3017348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1" y="15671025"/>
            <a:ext cx="11658601" cy="4843567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1" y="10336331"/>
            <a:ext cx="11658601" cy="533469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3" y="8253263"/>
            <a:ext cx="4676775" cy="2333716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8253263"/>
            <a:ext cx="4676775" cy="2333716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976620"/>
            <a:ext cx="12344401" cy="406453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2" y="5458898"/>
            <a:ext cx="6060283" cy="2275007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2" y="7733898"/>
            <a:ext cx="6060283" cy="1405085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1" y="5458898"/>
            <a:ext cx="6062661" cy="2275007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1" y="7733898"/>
            <a:ext cx="6062661" cy="1405085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3" y="970973"/>
            <a:ext cx="4512469" cy="413227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7" y="970976"/>
            <a:ext cx="7667625" cy="20813776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3" y="5103250"/>
            <a:ext cx="4512469" cy="1668150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17071025"/>
            <a:ext cx="8229600" cy="2015329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2179037"/>
            <a:ext cx="8229600" cy="14632305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9086358"/>
            <a:ext cx="8229600" cy="2862110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2" y="976620"/>
            <a:ext cx="12344401" cy="406453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2" y="5690349"/>
            <a:ext cx="12344401" cy="16094406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22603303"/>
            <a:ext cx="3200400" cy="129838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22603303"/>
            <a:ext cx="4343400" cy="129838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22603303"/>
            <a:ext cx="3200400" cy="129838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juguete, tabla, pequeño&#10;&#10;El contenido generado por IA puede ser incorrecto.">
            <a:extLst>
              <a:ext uri="{FF2B5EF4-FFF2-40B4-BE49-F238E27FC236}">
                <a16:creationId xmlns:a16="http://schemas.microsoft.com/office/drawing/2014/main" id="{A9C60BB6-668D-3882-5F41-3B89D0F2E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62" y="-2269"/>
            <a:ext cx="13720961" cy="24383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" y="744315"/>
            <a:ext cx="13715997" cy="2736304"/>
          </a:xfrm>
        </p:spPr>
        <p:txBody>
          <a:bodyPr>
            <a:noAutofit/>
          </a:bodyPr>
          <a:lstStyle/>
          <a:p>
            <a:r>
              <a:rPr lang="fr-FR" sz="88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ŻOMM IN-NATURA F'SAĦĦITHA,</a:t>
            </a:r>
            <a:br>
              <a:rPr lang="fr-FR" sz="88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fr-FR" sz="88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iġġibx</a:t>
            </a:r>
            <a:r>
              <a:rPr lang="fr-FR" sz="88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88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pjanti</a:t>
            </a:r>
            <a:r>
              <a:rPr lang="fr-FR" sz="88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d-dar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546198" y="20042459"/>
            <a:ext cx="12618639" cy="1508356"/>
          </a:xfrm>
          <a:prstGeom prst="rect">
            <a:avLst/>
          </a:prstGeom>
        </p:spPr>
        <p:txBody>
          <a:bodyPr vert="horz" lIns="147140" tIns="73566" rIns="147140" bIns="73566" rtlCol="0">
            <a:normAutofit lnSpcReduction="10000"/>
          </a:bodyPr>
          <a:lstStyle/>
          <a:p>
            <a:pPr marL="0" marR="0" lvl="0" indent="0" algn="ctr" defTabSz="7356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in-natura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dar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jew fil-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FF8EAE-63EE-4442-976F-5F2FEDD2E9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0C9FED-C723-41C1-8846-873F498B1095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E3D65C51-A921-4F40-A8AB-3717DECF4511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Roboto</vt:lpstr>
      <vt:lpstr>Thème Office</vt:lpstr>
      <vt:lpstr>ŻOMM IN-NATURA F'SAĦĦITHA, iġġibx pjanti d-dar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16</cp:revision>
  <dcterms:created xsi:type="dcterms:W3CDTF">2023-07-20T13:19:27Z</dcterms:created>
  <dcterms:modified xsi:type="dcterms:W3CDTF">2025-04-25T10:20:32Z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