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285875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36" d="100"/>
          <a:sy n="36" d="100"/>
        </p:scale>
        <p:origin x="2586" y="90"/>
      </p:cViewPr>
      <p:guideLst>
        <p:guide orient="horz" pos="404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994581"/>
            <a:ext cx="8743950" cy="275629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7286670"/>
            <a:ext cx="7200895" cy="32861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747129"/>
            <a:ext cx="1796652" cy="1590973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747129"/>
            <a:ext cx="5218506" cy="1590973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8262944"/>
            <a:ext cx="8743950" cy="2553891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5450116"/>
            <a:ext cx="8743950" cy="2812847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1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2pPr>
            <a:lvl3pPr marL="1274021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3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4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5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6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7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8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5" y="2878355"/>
            <a:ext cx="4545216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5" y="4077904"/>
            <a:ext cx="4545216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878355"/>
            <a:ext cx="4546993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4077904"/>
            <a:ext cx="4546993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511984"/>
            <a:ext cx="3384351" cy="217884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511984"/>
            <a:ext cx="5750716" cy="10974591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690822"/>
            <a:ext cx="3384351" cy="8795750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9001142"/>
            <a:ext cx="6172200" cy="1062625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148974"/>
            <a:ext cx="6172200" cy="7715250"/>
          </a:xfrm>
        </p:spPr>
        <p:txBody>
          <a:bodyPr/>
          <a:lstStyle>
            <a:lvl1pPr marL="0" indent="0">
              <a:buNone/>
              <a:defRPr sz="4725"/>
            </a:lvl1pPr>
            <a:lvl2pPr marL="637011" indent="0">
              <a:buNone/>
              <a:defRPr sz="3824"/>
            </a:lvl2pPr>
            <a:lvl3pPr marL="1274021" indent="0">
              <a:buNone/>
              <a:defRPr sz="3374"/>
            </a:lvl3pPr>
            <a:lvl4pPr marL="1911033" indent="0">
              <a:buNone/>
              <a:defRPr sz="2775"/>
            </a:lvl4pPr>
            <a:lvl5pPr marL="2548043" indent="0">
              <a:buNone/>
              <a:defRPr sz="2775"/>
            </a:lvl5pPr>
            <a:lvl6pPr marL="3185053" indent="0">
              <a:buNone/>
              <a:defRPr sz="2775"/>
            </a:lvl6pPr>
            <a:lvl7pPr marL="3822063" indent="0">
              <a:buNone/>
              <a:defRPr sz="2775"/>
            </a:lvl7pPr>
            <a:lvl8pPr marL="4459074" indent="0">
              <a:buNone/>
              <a:defRPr sz="2775"/>
            </a:lvl8pPr>
            <a:lvl9pPr marL="5096088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0063784"/>
            <a:ext cx="6172200" cy="1509117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3000402"/>
            <a:ext cx="9258305" cy="848617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7" y="11918177"/>
            <a:ext cx="3257545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1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7" indent="-477757" algn="l" defTabSz="637011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40" indent="-398131" algn="l" defTabSz="637011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6" indent="-318507" algn="l" defTabSz="637011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9" indent="-318507" algn="l" defTabSz="637011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9" indent="-318507" algn="l" defTabSz="637011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6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7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8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9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63701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2pPr>
      <a:lvl3pPr marL="127402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3pPr>
      <a:lvl4pPr marL="191103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4pPr>
      <a:lvl5pPr marL="254804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5pPr>
      <a:lvl6pPr marL="318505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6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7pPr>
      <a:lvl8pPr marL="4459074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8pPr>
      <a:lvl9pPr marL="5096088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, tabla, juguete, computadora&#10;&#10;El contenido generado por IA puede ser incorrecto.">
            <a:extLst>
              <a:ext uri="{FF2B5EF4-FFF2-40B4-BE49-F238E27FC236}">
                <a16:creationId xmlns:a16="http://schemas.microsoft.com/office/drawing/2014/main" id="{2F5D1AC9-F130-9591-14FD-74B277F54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2858748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A023515-760D-A327-F35E-7A43841E7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36" y="11628841"/>
            <a:ext cx="1057092" cy="770327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D7423639-6093-F47B-4D1B-267B87F8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239" y="11417547"/>
            <a:ext cx="2567806" cy="1165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FE3560E-F330-44F8-6E8A-789DE6D3B0B8}"/>
              </a:ext>
            </a:extLst>
          </p:cNvPr>
          <p:cNvSpPr txBox="1">
            <a:spLocks/>
          </p:cNvSpPr>
          <p:nvPr/>
        </p:nvSpPr>
        <p:spPr>
          <a:xfrm>
            <a:off x="1435088" y="8876335"/>
            <a:ext cx="7416824" cy="19327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4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FA601E5-6BA5-2AA1-65A2-63A843F9CD28}"/>
              </a:ext>
            </a:extLst>
          </p:cNvPr>
          <p:cNvSpPr txBox="1">
            <a:spLocks/>
          </p:cNvSpPr>
          <p:nvPr/>
        </p:nvSpPr>
        <p:spPr>
          <a:xfrm>
            <a:off x="399602" y="491268"/>
            <a:ext cx="4329637" cy="2625739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6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7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A551FE-3AEF-22B7-447F-CA5048DCA267}"/>
              </a:ext>
            </a:extLst>
          </p:cNvPr>
          <p:cNvSpPr txBox="1">
            <a:spLocks/>
          </p:cNvSpPr>
          <p:nvPr/>
        </p:nvSpPr>
        <p:spPr>
          <a:xfrm>
            <a:off x="3222309" y="10841483"/>
            <a:ext cx="3842382" cy="57606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6DE420-E5F1-43B5-82EA-50BC3C22DE58}"/>
</file>

<file path=customXml/itemProps2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41</cp:revision>
  <dcterms:created xsi:type="dcterms:W3CDTF">2023-07-25T13:09:41Z</dcterms:created>
  <dcterms:modified xsi:type="dcterms:W3CDTF">2025-04-25T14:27:58Z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