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</p:sldIdLst>
  <p:sldSz cx="28575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/>
    <p:restoredTop sz="94694"/>
  </p:normalViewPr>
  <p:slideViewPr>
    <p:cSldViewPr snapToGrid="0">
      <p:cViewPr varScale="1">
        <p:scale>
          <a:sx n="81" d="100"/>
          <a:sy n="81" d="100"/>
        </p:scale>
        <p:origin x="19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935302"/>
            <a:ext cx="2428875" cy="1989667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3001698"/>
            <a:ext cx="2143125" cy="1379802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105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50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304271"/>
            <a:ext cx="616148" cy="48431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304271"/>
            <a:ext cx="1812727" cy="484319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803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416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1424783"/>
            <a:ext cx="2464594" cy="2377281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3824554"/>
            <a:ext cx="2464594" cy="1250156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>
                    <a:tint val="82000"/>
                  </a:schemeClr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82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82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458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1521354"/>
            <a:ext cx="1214438" cy="362611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1521354"/>
            <a:ext cx="1214438" cy="362611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313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04272"/>
            <a:ext cx="2464594" cy="110463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1400969"/>
            <a:ext cx="1208856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2087563"/>
            <a:ext cx="1208856" cy="307049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1400969"/>
            <a:ext cx="1214810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2087563"/>
            <a:ext cx="1214810" cy="307049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340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0457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3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822856"/>
            <a:ext cx="1446609" cy="4061354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848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822856"/>
            <a:ext cx="1446609" cy="4061354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842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304272"/>
            <a:ext cx="2464594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1521354"/>
            <a:ext cx="2464594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59169-04B6-B84F-B997-CA2C666D730A}" type="datetimeFigureOut">
              <a:rPr lang="en-GB" smtClean="0"/>
              <a:t>29/04/2025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5296960"/>
            <a:ext cx="96440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0A6811-AE58-BE45-B86D-EFB2915C1D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52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magen que contiene interior, juguete, viendo, lego&#10;&#10;El contenido generado por IA puede ser incorrecto.">
            <a:extLst>
              <a:ext uri="{FF2B5EF4-FFF2-40B4-BE49-F238E27FC236}">
                <a16:creationId xmlns:a16="http://schemas.microsoft.com/office/drawing/2014/main" id="{C9CAA6AB-4B4F-AC6A-43FB-56CB7D3960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B7145936-BC44-7155-6774-510FADA3F7C1}"/>
              </a:ext>
            </a:extLst>
          </p:cNvPr>
          <p:cNvSpPr txBox="1">
            <a:spLocks/>
          </p:cNvSpPr>
          <p:nvPr/>
        </p:nvSpPr>
        <p:spPr>
          <a:xfrm>
            <a:off x="80003" y="4324553"/>
            <a:ext cx="2697494" cy="76334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algn="ctr"/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Ġib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in-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natura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miegħek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id-dar fil-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memorji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tiegħek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jew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kamera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mhux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fil-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bagalja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</a:p>
        </p:txBody>
      </p:sp>
      <p:pic>
        <p:nvPicPr>
          <p:cNvPr id="4" name="Imagen 3" descr="Logotipo&#10;&#10;El contenido generado por IA puede ser incorrecto.">
            <a:extLst>
              <a:ext uri="{FF2B5EF4-FFF2-40B4-BE49-F238E27FC236}">
                <a16:creationId xmlns:a16="http://schemas.microsoft.com/office/drawing/2014/main" id="{BCA33B00-C99E-E2EE-9C7D-6309E6EAF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77" y="4764"/>
            <a:ext cx="1148475" cy="521494"/>
          </a:xfrm>
          <a:prstGeom prst="rect">
            <a:avLst/>
          </a:prstGeom>
        </p:spPr>
      </p:pic>
      <p:pic>
        <p:nvPicPr>
          <p:cNvPr id="8" name="Imagen 7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0E78F011-04D1-07E8-3154-4FCDB1280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882" y="5170939"/>
            <a:ext cx="419825" cy="30593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59DBCEC-DB70-048B-D21B-CC403B1D55C7}"/>
              </a:ext>
            </a:extLst>
          </p:cNvPr>
          <p:cNvSpPr txBox="1">
            <a:spLocks/>
          </p:cNvSpPr>
          <p:nvPr/>
        </p:nvSpPr>
        <p:spPr>
          <a:xfrm>
            <a:off x="1077119" y="5218210"/>
            <a:ext cx="1405082" cy="286288"/>
          </a:xfrm>
          <a:prstGeom prst="rect">
            <a:avLst/>
          </a:prstGeom>
          <a:noFill/>
        </p:spPr>
        <p:txBody>
          <a:bodyPr wrap="square">
            <a:normAutofit fontScale="40000" lnSpcReduction="20000"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505B2545-7474-6C07-02EF-556C3E530392}"/>
              </a:ext>
            </a:extLst>
          </p:cNvPr>
          <p:cNvSpPr txBox="1">
            <a:spLocks/>
          </p:cNvSpPr>
          <p:nvPr/>
        </p:nvSpPr>
        <p:spPr>
          <a:xfrm>
            <a:off x="160007" y="526258"/>
            <a:ext cx="2697493" cy="846386"/>
          </a:xfrm>
          <a:prstGeom prst="rect">
            <a:avLst/>
          </a:prstGeom>
        </p:spPr>
        <p:txBody>
          <a:bodyPr vert="horz" wrap="square" lIns="0" tIns="45720" rIns="91440" bIns="0" rtlCol="0" anchor="t">
            <a:spAutoFit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ĦALLI N-NATURA F’SAĦĦITHA,</a:t>
            </a:r>
            <a:b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GB" sz="17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iġġibx</a:t>
            </a:r>
            <a:r>
              <a:rPr lang="en-GB" sz="17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</a:t>
            </a:r>
            <a:r>
              <a:rPr lang="en-GB" sz="17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pjanti</a:t>
            </a:r>
            <a:r>
              <a:rPr lang="en-GB" sz="17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d-</a:t>
            </a:r>
            <a:r>
              <a:rPr lang="en-GB" sz="1700" dirty="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dar</a:t>
            </a:r>
            <a:endParaRPr lang="en-GB" sz="17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7476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F436C73-03B3-423D-9710-8907F2A08D51}"/>
</file>

<file path=customXml/itemProps2.xml><?xml version="1.0" encoding="utf-8"?>
<ds:datastoreItem xmlns:ds="http://schemas.openxmlformats.org/officeDocument/2006/customXml" ds:itemID="{341A711D-5104-4021-9709-3F23768A5841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</ds:schemaRefs>
</ds:datastoreItem>
</file>

<file path=customXml/itemProps3.xml><?xml version="1.0" encoding="utf-8"?>
<ds:datastoreItem xmlns:ds="http://schemas.openxmlformats.org/officeDocument/2006/customXml" ds:itemID="{1D23B864-A77E-49FF-BAB0-26763A56CF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22</Words>
  <Application>Microsoft Office PowerPoint</Application>
  <PresentationFormat>Personalizado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Roboto</vt:lpstr>
      <vt:lpstr>Roboto Medium</vt:lpstr>
      <vt:lpstr>Roboto Th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Malillos, Pablo</dc:creator>
  <cp:lastModifiedBy>José García Ruiz</cp:lastModifiedBy>
  <cp:revision>7</cp:revision>
  <dcterms:created xsi:type="dcterms:W3CDTF">2025-04-21T09:37:09Z</dcterms:created>
  <dcterms:modified xsi:type="dcterms:W3CDTF">2025-04-29T07:47:05Z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