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324B4159-EF88-44C6-9C35-8F25D1722E03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