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592D5-304D-CF27-0D3E-3D9A2236327B}" v="4" dt="2025-11-06T15:49:17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2" d="100"/>
          <a:sy n="42" d="100"/>
        </p:scale>
        <p:origin x="2683" y="77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47E592D5-304D-CF27-0D3E-3D9A2236327B}"/>
    <pc:docChg chg="modSld">
      <pc:chgData name="Rahn, Virginia" userId="S::virginia.rahn_gopacom.eu#ext#@efsa815.onmicrosoft.com::3741f273-9a00-439e-88fc-58eb34688da9" providerId="AD" clId="Web-{47E592D5-304D-CF27-0D3E-3D9A2236327B}" dt="2025-11-06T15:49:17.842" v="3" actId="20577"/>
      <pc:docMkLst>
        <pc:docMk/>
      </pc:docMkLst>
      <pc:sldChg chg="modSp">
        <pc:chgData name="Rahn, Virginia" userId="S::virginia.rahn_gopacom.eu#ext#@efsa815.onmicrosoft.com::3741f273-9a00-439e-88fc-58eb34688da9" providerId="AD" clId="Web-{47E592D5-304D-CF27-0D3E-3D9A2236327B}" dt="2025-11-06T15:49:17.842" v="3" actId="20577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47E592D5-304D-CF27-0D3E-3D9A2236327B}" dt="2025-11-06T15:49:08.700" v="1"/>
          <ac:spMkLst>
            <pc:docMk/>
            <pc:sldMk cId="0" sldId="257"/>
            <ac:spMk id="2" creationId="{0FE3560E-F330-44F8-6E8A-789DE6D3B0B8}"/>
          </ac:spMkLst>
        </pc:spChg>
        <pc:spChg chg="mod">
          <ac:chgData name="Rahn, Virginia" userId="S::virginia.rahn_gopacom.eu#ext#@efsa815.onmicrosoft.com::3741f273-9a00-439e-88fc-58eb34688da9" providerId="AD" clId="Web-{47E592D5-304D-CF27-0D3E-3D9A2236327B}" dt="2025-11-06T15:49:17.842" v="3" actId="20577"/>
          <ac:spMkLst>
            <pc:docMk/>
            <pc:sldMk cId="0" sldId="257"/>
            <ac:spMk id="6" creationId="{7FA601E5-6BA5-2AA1-65A2-63A843F9CD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</a:t>
            </a:r>
            <a:r>
              <a:rPr lang="es-ES" sz="4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 tu </a:t>
            </a:r>
            <a:r>
              <a:rPr lang="es-ES" sz="4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equipaje!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680002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no </a:t>
            </a:r>
            <a:r>
              <a:rPr lang="en-GB" sz="66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traigas</a:t>
            </a: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</a:t>
            </a:r>
            <a:r>
              <a:rPr lang="en-GB" sz="66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plantas</a:t>
            </a:r>
            <a:r>
              <a:rPr lang="en-GB" sz="66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a casa</a:t>
            </a:r>
            <a:endParaRPr lang="en-GB" sz="6600" b="1" dirty="0">
              <a:solidFill>
                <a:srgbClr val="FFFFFF"/>
              </a:solidFill>
              <a:latin typeface="Roboto"/>
              <a:ea typeface="Roboto Th" pitchFamily="2" charset="0"/>
              <a:cs typeface="Roboto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829E68F1-6526-433A-8F31-D79913BD6435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45</cp:revision>
  <dcterms:created xsi:type="dcterms:W3CDTF">2023-07-25T13:09:41Z</dcterms:created>
  <dcterms:modified xsi:type="dcterms:W3CDTF">2025-11-06T15:49:18Z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