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3B8E99-015A-5EC2-0C47-73159A4EDFA4}" v="5" dt="2025-11-06T15:48:50.5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53" d="100"/>
          <a:sy n="53" d="100"/>
        </p:scale>
        <p:origin x="2333" y="82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33B8E99-015A-5EC2-0C47-73159A4EDFA4}"/>
    <pc:docChg chg="modSld">
      <pc:chgData name="" userId="" providerId="" clId="Web-{133B8E99-015A-5EC2-0C47-73159A4EDFA4}" dt="2025-11-06T15:48:50.572" v="4" actId="20577"/>
      <pc:docMkLst>
        <pc:docMk/>
      </pc:docMkLst>
      <pc:sldChg chg="modSp">
        <pc:chgData name="" userId="" providerId="" clId="Web-{133B8E99-015A-5EC2-0C47-73159A4EDFA4}" dt="2025-11-06T15:48:50.572" v="4" actId="20577"/>
        <pc:sldMkLst>
          <pc:docMk/>
          <pc:sldMk cId="0" sldId="257"/>
        </pc:sldMkLst>
        <pc:spChg chg="mod">
          <ac:chgData name="" userId="" providerId="" clId="Web-{133B8E99-015A-5EC2-0C47-73159A4EDFA4}" dt="2025-11-06T15:48:37.181" v="2"/>
          <ac:spMkLst>
            <pc:docMk/>
            <pc:sldMk cId="0" sldId="257"/>
            <ac:spMk id="2" creationId="{8CBF924E-D0CE-79FD-EC7A-DF088A845D78}"/>
          </ac:spMkLst>
        </pc:spChg>
        <pc:spChg chg="mod">
          <ac:chgData name="" userId="" providerId="" clId="Web-{133B8E99-015A-5EC2-0C47-73159A4EDFA4}" dt="2025-11-06T15:48:50.572" v="4" actId="20577"/>
          <ac:spMkLst>
            <pc:docMk/>
            <pc:sldMk cId="0" sldId="257"/>
            <ac:spMk id="7" creationId="{E2929747-970B-B76E-13D0-3F0A9C8FD0E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Llévate la naturaleza a casa en tus recuerdos o en tu cámara, ¡no en tu equipaje!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6" y="353245"/>
            <a:ext cx="5550243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MANTÉN LA NATURALEZA SANA,</a:t>
            </a:r>
            <a:b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no </a:t>
            </a:r>
            <a:r>
              <a:rPr lang="en-GB" sz="660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traigas</a:t>
            </a:r>
            <a:r>
              <a:rPr lang="en-GB" sz="66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</a:t>
            </a:r>
            <a:r>
              <a:rPr lang="en-GB" sz="660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plantas</a:t>
            </a:r>
            <a:r>
              <a:rPr lang="en-GB" sz="66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a casa</a:t>
            </a:r>
            <a:endParaRPr lang="en-GB" sz="6600" b="1" dirty="0">
              <a:solidFill>
                <a:srgbClr val="FFFFFF"/>
              </a:solidFill>
              <a:latin typeface="Roboto"/>
              <a:ea typeface="Roboto Th" pitchFamily="2" charset="0"/>
              <a:cs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BFB8D1BF-51CA-4C18-874A-40DEDDAF8F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11a519-8876-491d-8de4-efb46eaf868d"/>
    <ds:schemaRef ds:uri="85a1b0b8-d8f3-4231-9410-7b54b719e9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Wert Castro, Elsa</cp:lastModifiedBy>
  <cp:revision>46</cp:revision>
  <dcterms:created xsi:type="dcterms:W3CDTF">2023-07-25T13:09:41Z</dcterms:created>
  <dcterms:modified xsi:type="dcterms:W3CDTF">2025-11-06T15:48:54Z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