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EE57CC-7538-9894-6178-7EE2D62D8DBA}" v="1" dt="2025-11-06T15:49:27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346" d="100"/>
          <a:sy n="346" d="100"/>
        </p:scale>
        <p:origin x="2304" y="202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A5EE57CC-7538-9894-6178-7EE2D62D8DBA}"/>
    <pc:docChg chg="modSld">
      <pc:chgData name="Rahn, Virginia" userId="S::virginia.rahn_gopacom.eu#ext#@efsa815.onmicrosoft.com::3741f273-9a00-439e-88fc-58eb34688da9" providerId="AD" clId="Web-{A5EE57CC-7538-9894-6178-7EE2D62D8DBA}" dt="2025-11-06T15:49:27.268" v="0"/>
      <pc:docMkLst>
        <pc:docMk/>
      </pc:docMkLst>
      <pc:sldChg chg="modSp">
        <pc:chgData name="Rahn, Virginia" userId="S::virginia.rahn_gopacom.eu#ext#@efsa815.onmicrosoft.com::3741f273-9a00-439e-88fc-58eb34688da9" providerId="AD" clId="Web-{A5EE57CC-7538-9894-6178-7EE2D62D8DBA}" dt="2025-11-06T15:49:27.268" v="0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A5EE57CC-7538-9894-6178-7EE2D62D8DBA}" dt="2025-11-06T15:49:27.268" v="0"/>
          <ac:spMkLst>
            <pc:docMk/>
            <pc:sldMk cId="0" sldId="257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581" y="288032"/>
            <a:ext cx="1649338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es-es" sz="18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MANTÉN LA NATURALEZA SANA</a:t>
            </a:r>
            <a:r>
              <a:rPr lang="fr-FR" sz="1800" b="1" baseline="30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fr-FR" sz="1800" b="1" baseline="30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1800" baseline="30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 </a:t>
            </a:r>
            <a:r>
              <a:rPr lang="fr-FR" sz="1800" baseline="300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traigas</a:t>
            </a:r>
            <a:r>
              <a:rPr lang="fr-FR" sz="1800" baseline="30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plantas a casa</a:t>
            </a:r>
            <a:endParaRPr lang="fr-FR" sz="1800" b="1" baseline="300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C812AF-A94E-4A14-B71E-4ACECCD057E2}"/>
</file>

<file path=customXml/itemProps3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MANTÉN LA NATURALEZA SANA, no traigas plantas a casa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39</cp:revision>
  <dcterms:created xsi:type="dcterms:W3CDTF">2023-07-25T13:09:41Z</dcterms:created>
  <dcterms:modified xsi:type="dcterms:W3CDTF">2025-11-06T15:49:27Z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