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47A3F79-27B1-4222-8269-F85A3FA8558F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