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234A63-8BA5-47CA-7AB3-4BD1FF573667}" v="4" dt="2025-11-06T15:50:03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94" d="100"/>
          <a:sy n="94" d="100"/>
        </p:scale>
        <p:origin x="319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61234A63-8BA5-47CA-7AB3-4BD1FF573667}"/>
    <pc:docChg chg="modSld">
      <pc:chgData name="Rahn, Virginia" userId="S::virginia.rahn_gopacom.eu#ext#@efsa815.onmicrosoft.com::3741f273-9a00-439e-88fc-58eb34688da9" providerId="AD" clId="Web-{61234A63-8BA5-47CA-7AB3-4BD1FF573667}" dt="2025-11-06T15:50:03.431" v="3"/>
      <pc:docMkLst>
        <pc:docMk/>
      </pc:docMkLst>
      <pc:sldChg chg="modSp">
        <pc:chgData name="Rahn, Virginia" userId="S::virginia.rahn_gopacom.eu#ext#@efsa815.onmicrosoft.com::3741f273-9a00-439e-88fc-58eb34688da9" providerId="AD" clId="Web-{61234A63-8BA5-47CA-7AB3-4BD1FF573667}" dt="2025-11-06T15:50:03.431" v="3"/>
        <pc:sldMkLst>
          <pc:docMk/>
          <pc:sldMk cId="2075747617" sldId="256"/>
        </pc:sldMkLst>
        <pc:spChg chg="mod">
          <ac:chgData name="Rahn, Virginia" userId="S::virginia.rahn_gopacom.eu#ext#@efsa815.onmicrosoft.com::3741f273-9a00-439e-88fc-58eb34688da9" providerId="AD" clId="Web-{61234A63-8BA5-47CA-7AB3-4BD1FF573667}" dt="2025-11-06T15:50:01.212" v="2" actId="20577"/>
          <ac:spMkLst>
            <pc:docMk/>
            <pc:sldMk cId="2075747617" sldId="256"/>
            <ac:spMk id="5" creationId="{505B2545-7474-6C07-02EF-556C3E530392}"/>
          </ac:spMkLst>
        </pc:spChg>
        <pc:spChg chg="mod">
          <ac:chgData name="Rahn, Virginia" userId="S::virginia.rahn_gopacom.eu#ext#@efsa815.onmicrosoft.com::3741f273-9a00-439e-88fc-58eb34688da9" providerId="AD" clId="Web-{61234A63-8BA5-47CA-7AB3-4BD1FF573667}" dt="2025-11-06T15:50:03.431" v="3"/>
          <ac:spMkLst>
            <pc:docMk/>
            <pc:sldMk cId="2075747617" sldId="256"/>
            <ac:spMk id="7" creationId="{B7145936-BC44-7155-6774-510FADA3F7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80003" y="4327771"/>
            <a:ext cx="2697493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es-ES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Llévate la naturaleza a casa en tus recuerdos o en tu cámara, ¡no en tu equipaje!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9"/>
            <a:ext cx="2857500" cy="922532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</a:t>
            </a:r>
            <a:r>
              <a:rPr lang="en-GB" sz="28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no </a:t>
            </a:r>
            <a:r>
              <a:rPr lang="en-GB" sz="17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traigas</a:t>
            </a:r>
            <a:r>
              <a:rPr lang="en-GB" sz="17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</a:t>
            </a:r>
            <a:r>
              <a:rPr lang="en-GB" sz="1700" err="1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plantas</a:t>
            </a:r>
            <a:r>
              <a:rPr lang="en-GB" sz="1700" dirty="0">
                <a:solidFill>
                  <a:srgbClr val="FFFFFF"/>
                </a:solidFill>
                <a:latin typeface="Roboto"/>
                <a:ea typeface="Roboto Th" pitchFamily="2" charset="0"/>
                <a:cs typeface="Roboto"/>
              </a:rPr>
              <a:t> a casa</a:t>
            </a:r>
            <a:endParaRPr lang="en-GB" sz="1700" b="1" dirty="0">
              <a:solidFill>
                <a:srgbClr val="FFFFFF"/>
              </a:solidFill>
              <a:latin typeface="Roboto"/>
              <a:ea typeface="Roboto Th" pitchFamily="2" charset="0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012B98-B9E3-4A20-A3AF-C9C3BFD0D80C}"/>
</file>

<file path=customXml/itemProps2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32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Wert Castro, Elsa</cp:lastModifiedBy>
  <cp:revision>9</cp:revision>
  <dcterms:created xsi:type="dcterms:W3CDTF">2025-04-21T09:37:09Z</dcterms:created>
  <dcterms:modified xsi:type="dcterms:W3CDTF">2025-11-06T15:50:05Z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