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C53DD3-2E58-4960-8BE2-B8B1F26C0D5B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