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4858BB-778B-DFBD-1112-4554693DE38C}" v="8" dt="2025-11-06T15:50:31.1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218" d="100"/>
          <a:sy n="218" d="100"/>
        </p:scale>
        <p:origin x="2078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n, Virginia" userId="S::virginia.rahn_gopacom.eu#ext#@efsa815.onmicrosoft.com::3741f273-9a00-439e-88fc-58eb34688da9" providerId="AD" clId="Web-{504858BB-778B-DFBD-1112-4554693DE38C}"/>
    <pc:docChg chg="modSld">
      <pc:chgData name="Rahn, Virginia" userId="S::virginia.rahn_gopacom.eu#ext#@efsa815.onmicrosoft.com::3741f273-9a00-439e-88fc-58eb34688da9" providerId="AD" clId="Web-{504858BB-778B-DFBD-1112-4554693DE38C}" dt="2025-11-06T15:50:31.194" v="9" actId="20577"/>
      <pc:docMkLst>
        <pc:docMk/>
      </pc:docMkLst>
      <pc:sldChg chg="modSp">
        <pc:chgData name="Rahn, Virginia" userId="S::virginia.rahn_gopacom.eu#ext#@efsa815.onmicrosoft.com::3741f273-9a00-439e-88fc-58eb34688da9" providerId="AD" clId="Web-{504858BB-778B-DFBD-1112-4554693DE38C}" dt="2025-11-06T15:50:31.194" v="9" actId="20577"/>
        <pc:sldMkLst>
          <pc:docMk/>
          <pc:sldMk cId="451120558" sldId="256"/>
        </pc:sldMkLst>
        <pc:spChg chg="mod">
          <ac:chgData name="Rahn, Virginia" userId="S::virginia.rahn_gopacom.eu#ext#@efsa815.onmicrosoft.com::3741f273-9a00-439e-88fc-58eb34688da9" providerId="AD" clId="Web-{504858BB-778B-DFBD-1112-4554693DE38C}" dt="2025-11-06T15:50:31.194" v="9" actId="20577"/>
          <ac:spMkLst>
            <pc:docMk/>
            <pc:sldMk cId="451120558" sldId="256"/>
            <ac:spMk id="14" creationId="{AF434C9E-3691-9822-2C33-D58039635A5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87586" y="483873"/>
            <a:ext cx="1471177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MANTÉN LA NATURALEZA SANA,</a:t>
            </a:r>
            <a:b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>
                <a:solidFill>
                  <a:srgbClr val="FFFFFF"/>
                </a:solidFill>
                <a:latin typeface="Roboto Th"/>
                <a:ea typeface="Roboto Th" pitchFamily="2" charset="0"/>
                <a:cs typeface="Roboto"/>
              </a:rPr>
              <a:t>no </a:t>
            </a:r>
            <a:r>
              <a:rPr lang="en-GB" sz="2400" dirty="0" err="1">
                <a:solidFill>
                  <a:srgbClr val="FFFFFF"/>
                </a:solidFill>
                <a:latin typeface="Roboto Th"/>
                <a:ea typeface="Roboto Th" pitchFamily="2" charset="0"/>
                <a:cs typeface="Roboto"/>
              </a:rPr>
              <a:t>traigas</a:t>
            </a:r>
            <a:r>
              <a:rPr lang="en-GB" sz="2400" dirty="0">
                <a:solidFill>
                  <a:srgbClr val="FFFFFF"/>
                </a:solidFill>
                <a:latin typeface="Roboto Th"/>
                <a:ea typeface="Roboto Th" pitchFamily="2" charset="0"/>
                <a:cs typeface="Roboto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Roboto Th"/>
                <a:ea typeface="Roboto Th" pitchFamily="2" charset="0"/>
                <a:cs typeface="Roboto"/>
              </a:rPr>
              <a:t>plantas</a:t>
            </a:r>
            <a:r>
              <a:rPr lang="en-GB" sz="2400" dirty="0">
                <a:solidFill>
                  <a:srgbClr val="FFFFFF"/>
                </a:solidFill>
                <a:latin typeface="Roboto Th"/>
                <a:ea typeface="Roboto Th" pitchFamily="2" charset="0"/>
                <a:cs typeface="Roboto"/>
              </a:rPr>
              <a:t> a casa</a:t>
            </a:r>
            <a:endParaRPr lang="en-GB" sz="3000" b="1">
              <a:solidFill>
                <a:srgbClr val="FFFFFF"/>
              </a:solidFill>
              <a:latin typeface="Roboto Th"/>
              <a:ea typeface="Roboto Th" pitchFamily="2" charset="0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032498cf204b27423b3960df44e12a20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08535c93c990b35ca872623b6e1f432b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A06DF3-55B3-4DE3-AA29-74581C33BF93}"/>
</file>

<file path=customXml/itemProps2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Wert Castro, Elsa</cp:lastModifiedBy>
  <cp:revision>11</cp:revision>
  <dcterms:created xsi:type="dcterms:W3CDTF">2025-04-21T09:33:56Z</dcterms:created>
  <dcterms:modified xsi:type="dcterms:W3CDTF">2025-11-06T15:50:32Z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