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8" d="100"/>
          <a:sy n="28" d="100"/>
        </p:scale>
        <p:origin x="23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05054" y="1940312"/>
            <a:ext cx="1088359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Ταξιδεύετε εκτός της ΕΕ;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1416205" y="13328434"/>
            <a:ext cx="108835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l-GR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Βγάλτε όσες φωτογραφίες θέλετε</a:t>
            </a:r>
            <a:br>
              <a:rPr lang="el-GR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l-GR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τα αγαπημένα σας φυτά...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l-GR" sz="8800" b="1" i="0" u="none" strike="noStrike" baseline="30000" dirty="0">
                <a:latin typeface="Roboto Medium" panose="02000000000000000000" pitchFamily="2" charset="0"/>
              </a:rPr>
              <a:t>…αλλά μην τα φέρνετε πίσω μαζί σας.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225346"/>
            <a:ext cx="10883590" cy="3980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l-GR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Μπορεί να μεταφέρετε στις αποσκευές σας νέους, επιβλαβείς για τα φυτά, οργανισμούς.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b="1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ΚΡΑΤΗΣΤΕ ΤΗ ΦΥΣΗ ΥΓΙΗ,</a:t>
            </a:r>
            <a:endParaRPr lang="es-ES" sz="6600" b="1" baseline="30000" dirty="0">
              <a:solidFill>
                <a:srgbClr val="FFFFFF"/>
              </a:solidFill>
              <a:latin typeface="Verdana"/>
              <a:ea typeface="Verdana"/>
              <a:cs typeface="Verdana"/>
            </a:endParaRPr>
          </a:p>
          <a:p>
            <a:pPr algn="ctr"/>
            <a:r>
              <a:rPr lang="el-GR" sz="6600" b="1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μη φέρνετε φυτά κατά την επιστροφή σας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6" ma:contentTypeDescription="Create a new document." ma:contentTypeScope="" ma:versionID="c5b2407e2382f80c6820033c975cf46d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9d03239c7c86f5a2f9ba396bd9d5b2c0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25697CD-C886-4B3D-8327-7BB77A139627}"/>
</file>

<file path=customXml/itemProps2.xml><?xml version="1.0" encoding="utf-8"?>
<ds:datastoreItem xmlns:ds="http://schemas.openxmlformats.org/officeDocument/2006/customXml" ds:itemID="{C7726057-0D97-4E03-9BAB-0F82134D3D23}"/>
</file>

<file path=customXml/itemProps3.xml><?xml version="1.0" encoding="utf-8"?>
<ds:datastoreItem xmlns:ds="http://schemas.openxmlformats.org/officeDocument/2006/customXml" ds:itemID="{BA0A68B0-E81F-47AD-BC52-7C6B2336D6D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53</Words>
  <Application>Microsoft Office PowerPoint</Application>
  <PresentationFormat>Personalizado</PresentationFormat>
  <Paragraphs>7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José García Ruiz</cp:lastModifiedBy>
  <cp:revision>7</cp:revision>
  <dcterms:created xsi:type="dcterms:W3CDTF">2025-04-24T08:29:27Z</dcterms:created>
  <dcterms:modified xsi:type="dcterms:W3CDTF">2025-04-25T13:10:16Z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