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B2EAAAF6-5D74-4F6B-B4E6-D4A762D62318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