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36" d="100"/>
          <a:sy n="36" d="100"/>
        </p:scale>
        <p:origin x="1698" y="90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2F5D1AC9-F130-9591-14FD-74B277F54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FE3560E-F330-44F8-6E8A-789DE6D3B0B8}"/>
              </a:ext>
            </a:extLst>
          </p:cNvPr>
          <p:cNvSpPr txBox="1">
            <a:spLocks/>
          </p:cNvSpPr>
          <p:nvPr/>
        </p:nvSpPr>
        <p:spPr>
          <a:xfrm>
            <a:off x="0" y="8876335"/>
            <a:ext cx="10287000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el-GR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Για να φέρετε τη φύση σπίτι σας, κρατήστε την στις αναμνήσεις σας ή στη φωτογραφική σας μηχανή, όχι στις αποσκευές σας!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FA601E5-6BA5-2AA1-65A2-63A843F9CD28}"/>
              </a:ext>
            </a:extLst>
          </p:cNvPr>
          <p:cNvSpPr txBox="1">
            <a:spLocks/>
          </p:cNvSpPr>
          <p:nvPr/>
        </p:nvSpPr>
        <p:spPr>
          <a:xfrm>
            <a:off x="399602" y="491268"/>
            <a:ext cx="5133836" cy="429958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775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l-GR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ΚΡΑΤΗΣΤΕ ΤΗ ΦΥΣΗ ΥΓΙΗ, μη</a:t>
            </a:r>
          </a:p>
          <a:p>
            <a:pPr algn="l"/>
            <a:r>
              <a:rPr lang="el-GR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φέρνετε φυτά κατά την επιστροφή</a:t>
            </a:r>
          </a:p>
          <a:p>
            <a:pPr algn="l"/>
            <a:r>
              <a:rPr lang="el-GR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σας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2AB76FCC-4566-46DE-960D-F5A7D954FAE1}"/>
</file>

<file path=customXml/itemProps3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38</Words>
  <Application>Microsoft Office PowerPoint</Application>
  <PresentationFormat>Personalizado</PresentationFormat>
  <Paragraphs>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41</cp:revision>
  <dcterms:created xsi:type="dcterms:W3CDTF">2023-07-25T13:09:41Z</dcterms:created>
  <dcterms:modified xsi:type="dcterms:W3CDTF">2025-04-28T10:11:15Z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