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0287000"/>
  <p:notesSz cx="6858000" cy="9144000"/>
  <p:defaultTextStyle>
    <a:defPPr>
      <a:defRPr lang="fr-FR"/>
    </a:defPPr>
    <a:lvl1pPr marL="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1pPr>
    <a:lvl2pPr marL="574472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2pPr>
    <a:lvl3pPr marL="114894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3pPr>
    <a:lvl4pPr marL="1723417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4pPr>
    <a:lvl5pPr marL="229788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5pPr>
    <a:lvl6pPr marL="2872359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6pPr>
    <a:lvl7pPr marL="3446830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7pPr>
    <a:lvl8pPr marL="4021303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8pPr>
    <a:lvl9pPr marL="4595778" algn="l" defTabSz="574472" rtl="0" eaLnBrk="1" latinLnBrk="0" hangingPunct="1">
      <a:defRPr sz="223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5" d="100"/>
          <a:sy n="45" d="100"/>
        </p:scale>
        <p:origin x="1392" y="72"/>
      </p:cViewPr>
      <p:guideLst>
        <p:guide orient="horz" pos="323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3195666"/>
            <a:ext cx="8743951" cy="2205032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5829336"/>
            <a:ext cx="7200895" cy="262889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4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1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5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2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9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597703"/>
            <a:ext cx="1796652" cy="12727785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597703"/>
            <a:ext cx="5218506" cy="12727785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6610355"/>
            <a:ext cx="8743951" cy="2043113"/>
          </a:xfrm>
        </p:spPr>
        <p:txBody>
          <a:bodyPr anchor="t"/>
          <a:lstStyle>
            <a:lvl1pPr algn="l">
              <a:defRPr sz="555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4360093"/>
            <a:ext cx="8743951" cy="2250278"/>
          </a:xfrm>
        </p:spPr>
        <p:txBody>
          <a:bodyPr anchor="b"/>
          <a:lstStyle>
            <a:lvl1pPr marL="0" indent="0">
              <a:buNone/>
              <a:defRPr sz="2775">
                <a:solidFill>
                  <a:schemeClr val="tx1">
                    <a:tint val="75000"/>
                  </a:schemeClr>
                </a:solidFill>
              </a:defRPr>
            </a:lvl1pPr>
            <a:lvl2pPr marL="637010" indent="0">
              <a:buNone/>
              <a:defRPr sz="2476">
                <a:solidFill>
                  <a:schemeClr val="tx1">
                    <a:tint val="75000"/>
                  </a:schemeClr>
                </a:solidFill>
              </a:defRPr>
            </a:lvl2pPr>
            <a:lvl3pPr marL="1274018" indent="0">
              <a:buNone/>
              <a:defRPr sz="2175">
                <a:solidFill>
                  <a:schemeClr val="tx1">
                    <a:tint val="75000"/>
                  </a:schemeClr>
                </a:solidFill>
              </a:defRPr>
            </a:lvl3pPr>
            <a:lvl4pPr marL="1911029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8037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504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205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9064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607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3481418"/>
            <a:ext cx="3507579" cy="9844090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5"/>
            </a:lvl3pPr>
            <a:lvl4pPr>
              <a:defRPr sz="2476"/>
            </a:lvl4pPr>
            <a:lvl5pPr>
              <a:defRPr sz="2476"/>
            </a:lvl5pPr>
            <a:lvl6pPr>
              <a:defRPr sz="2476"/>
            </a:lvl6pPr>
            <a:lvl7pPr>
              <a:defRPr sz="2476"/>
            </a:lvl7pPr>
            <a:lvl8pPr>
              <a:defRPr sz="2476"/>
            </a:lvl8pPr>
            <a:lvl9pPr>
              <a:defRPr sz="247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2302685"/>
            <a:ext cx="4545217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3262323"/>
            <a:ext cx="4545217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2302685"/>
            <a:ext cx="4546993" cy="959646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7010" indent="0">
              <a:buNone/>
              <a:defRPr sz="2775" b="1"/>
            </a:lvl2pPr>
            <a:lvl3pPr marL="1274018" indent="0">
              <a:buNone/>
              <a:defRPr sz="2476" b="1"/>
            </a:lvl3pPr>
            <a:lvl4pPr marL="1911029" indent="0">
              <a:buNone/>
              <a:defRPr sz="2175" b="1"/>
            </a:lvl4pPr>
            <a:lvl5pPr marL="2548037" indent="0">
              <a:buNone/>
              <a:defRPr sz="2175" b="1"/>
            </a:lvl5pPr>
            <a:lvl6pPr marL="3185045" indent="0">
              <a:buNone/>
              <a:defRPr sz="2175" b="1"/>
            </a:lvl6pPr>
            <a:lvl7pPr marL="3822054" indent="0">
              <a:buNone/>
              <a:defRPr sz="2175" b="1"/>
            </a:lvl7pPr>
            <a:lvl8pPr marL="4459064" indent="0">
              <a:buNone/>
              <a:defRPr sz="2175" b="1"/>
            </a:lvl8pPr>
            <a:lvl9pPr marL="5096076" indent="0">
              <a:buNone/>
              <a:defRPr sz="2175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3262323"/>
            <a:ext cx="4546993" cy="5926936"/>
          </a:xfrm>
        </p:spPr>
        <p:txBody>
          <a:bodyPr/>
          <a:lstStyle>
            <a:lvl1pPr>
              <a:defRPr sz="3374"/>
            </a:lvl1pPr>
            <a:lvl2pPr>
              <a:defRPr sz="2775"/>
            </a:lvl2pPr>
            <a:lvl3pPr>
              <a:defRPr sz="2476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409588"/>
            <a:ext cx="3384351" cy="1743079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409588"/>
            <a:ext cx="5750716" cy="8779672"/>
          </a:xfrm>
        </p:spPr>
        <p:txBody>
          <a:bodyPr/>
          <a:lstStyle>
            <a:lvl1pPr>
              <a:defRPr sz="4725"/>
            </a:lvl1pPr>
            <a:lvl2pPr>
              <a:defRPr sz="3824"/>
            </a:lvl2pPr>
            <a:lvl3pPr>
              <a:defRPr sz="3374"/>
            </a:lvl3pPr>
            <a:lvl4pPr>
              <a:defRPr sz="2775"/>
            </a:lvl4pPr>
            <a:lvl5pPr>
              <a:defRPr sz="2775"/>
            </a:lvl5pPr>
            <a:lvl6pPr>
              <a:defRPr sz="2775"/>
            </a:lvl6pPr>
            <a:lvl7pPr>
              <a:defRPr sz="2775"/>
            </a:lvl7pPr>
            <a:lvl8pPr>
              <a:defRPr sz="2775"/>
            </a:lvl8pPr>
            <a:lvl9pPr>
              <a:defRPr sz="2775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2152657"/>
            <a:ext cx="3384351" cy="7036600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7200914"/>
            <a:ext cx="6172200" cy="850100"/>
          </a:xfrm>
        </p:spPr>
        <p:txBody>
          <a:bodyPr anchor="b"/>
          <a:lstStyle>
            <a:lvl1pPr algn="l">
              <a:defRPr sz="2775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919180"/>
            <a:ext cx="6172200" cy="6172200"/>
          </a:xfrm>
        </p:spPr>
        <p:txBody>
          <a:bodyPr/>
          <a:lstStyle>
            <a:lvl1pPr marL="0" indent="0">
              <a:buNone/>
              <a:defRPr sz="4725"/>
            </a:lvl1pPr>
            <a:lvl2pPr marL="637010" indent="0">
              <a:buNone/>
              <a:defRPr sz="3824"/>
            </a:lvl2pPr>
            <a:lvl3pPr marL="1274018" indent="0">
              <a:buNone/>
              <a:defRPr sz="3374"/>
            </a:lvl3pPr>
            <a:lvl4pPr marL="1911029" indent="0">
              <a:buNone/>
              <a:defRPr sz="2775"/>
            </a:lvl4pPr>
            <a:lvl5pPr marL="2548037" indent="0">
              <a:buNone/>
              <a:defRPr sz="2775"/>
            </a:lvl5pPr>
            <a:lvl6pPr marL="3185045" indent="0">
              <a:buNone/>
              <a:defRPr sz="2775"/>
            </a:lvl6pPr>
            <a:lvl7pPr marL="3822054" indent="0">
              <a:buNone/>
              <a:defRPr sz="2775"/>
            </a:lvl7pPr>
            <a:lvl8pPr marL="4459064" indent="0">
              <a:buNone/>
              <a:defRPr sz="2775"/>
            </a:lvl8pPr>
            <a:lvl9pPr marL="5096076" indent="0">
              <a:buNone/>
              <a:defRPr sz="2775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8051027"/>
            <a:ext cx="6172200" cy="1207294"/>
          </a:xfrm>
        </p:spPr>
        <p:txBody>
          <a:bodyPr/>
          <a:lstStyle>
            <a:lvl1pPr marL="0" indent="0">
              <a:buNone/>
              <a:defRPr sz="1875"/>
            </a:lvl1pPr>
            <a:lvl2pPr marL="637010" indent="0">
              <a:buNone/>
              <a:defRPr sz="1499"/>
            </a:lvl2pPr>
            <a:lvl3pPr marL="1274018" indent="0">
              <a:buNone/>
              <a:defRPr sz="1499"/>
            </a:lvl3pPr>
            <a:lvl4pPr marL="1911029" indent="0">
              <a:buNone/>
              <a:defRPr sz="1049"/>
            </a:lvl4pPr>
            <a:lvl5pPr marL="2548037" indent="0">
              <a:buNone/>
              <a:defRPr sz="1049"/>
            </a:lvl5pPr>
            <a:lvl6pPr marL="3185045" indent="0">
              <a:buNone/>
              <a:defRPr sz="1049"/>
            </a:lvl6pPr>
            <a:lvl7pPr marL="3822054" indent="0">
              <a:buNone/>
              <a:defRPr sz="1049"/>
            </a:lvl7pPr>
            <a:lvl8pPr marL="4459064" indent="0">
              <a:buNone/>
              <a:defRPr sz="1049"/>
            </a:lvl8pPr>
            <a:lvl9pPr marL="5096076" indent="0">
              <a:buNone/>
              <a:defRPr sz="1049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411973"/>
            <a:ext cx="9258305" cy="1714492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2400321"/>
            <a:ext cx="9258305" cy="678893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28/04/2025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9534541"/>
            <a:ext cx="3257545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9534541"/>
            <a:ext cx="2400301" cy="54768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4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7010" rtl="0" eaLnBrk="1" latinLnBrk="0" hangingPunct="1">
        <a:spcBef>
          <a:spcPct val="0"/>
        </a:spcBef>
        <a:buNone/>
        <a:defRPr sz="6149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756" indent="-477756" algn="l" defTabSz="637010" rtl="0" eaLnBrk="1" latinLnBrk="0" hangingPunct="1">
        <a:spcBef>
          <a:spcPct val="20000"/>
        </a:spcBef>
        <a:buFont typeface="Arial"/>
        <a:buChar char="•"/>
        <a:defRPr sz="4725" kern="1200">
          <a:solidFill>
            <a:schemeClr val="tx1"/>
          </a:solidFill>
          <a:latin typeface="+mn-lt"/>
          <a:ea typeface="+mn-ea"/>
          <a:cs typeface="+mn-cs"/>
        </a:defRPr>
      </a:lvl1pPr>
      <a:lvl2pPr marL="1035137" indent="-398129" algn="l" defTabSz="637010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521" indent="-318506" algn="l" defTabSz="637010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533" indent="-318506" algn="l" defTabSz="637010" rtl="0" eaLnBrk="1" latinLnBrk="0" hangingPunct="1">
        <a:spcBef>
          <a:spcPct val="20000"/>
        </a:spcBef>
        <a:buFont typeface="Arial"/>
        <a:buChar char="–"/>
        <a:defRPr sz="2775" kern="1200">
          <a:solidFill>
            <a:schemeClr val="tx1"/>
          </a:solidFill>
          <a:latin typeface="+mn-lt"/>
          <a:ea typeface="+mn-ea"/>
          <a:cs typeface="+mn-cs"/>
        </a:defRPr>
      </a:lvl4pPr>
      <a:lvl5pPr marL="2866541" indent="-318506" algn="l" defTabSz="637010" rtl="0" eaLnBrk="1" latinLnBrk="0" hangingPunct="1">
        <a:spcBef>
          <a:spcPct val="20000"/>
        </a:spcBef>
        <a:buFont typeface="Arial"/>
        <a:buChar char="»"/>
        <a:defRPr sz="2775" kern="1200">
          <a:solidFill>
            <a:schemeClr val="tx1"/>
          </a:solidFill>
          <a:latin typeface="+mn-lt"/>
          <a:ea typeface="+mn-ea"/>
          <a:cs typeface="+mn-cs"/>
        </a:defRPr>
      </a:lvl5pPr>
      <a:lvl6pPr marL="3503553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6pPr>
      <a:lvl7pPr marL="4140560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7pPr>
      <a:lvl8pPr marL="4777568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8pPr>
      <a:lvl9pPr marL="5414576" indent="-318506" algn="l" defTabSz="637010" rtl="0" eaLnBrk="1" latinLnBrk="0" hangingPunct="1">
        <a:spcBef>
          <a:spcPct val="20000"/>
        </a:spcBef>
        <a:buFont typeface="Arial"/>
        <a:buChar char="•"/>
        <a:defRPr sz="27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1pPr>
      <a:lvl2pPr marL="637010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2pPr>
      <a:lvl3pPr marL="1274018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3pPr>
      <a:lvl4pPr marL="1911029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4pPr>
      <a:lvl5pPr marL="2548037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5pPr>
      <a:lvl6pPr marL="3185045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6pPr>
      <a:lvl7pPr marL="382205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7pPr>
      <a:lvl8pPr marL="4459064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8pPr>
      <a:lvl9pPr marL="5096076" algn="l" defTabSz="637010" rtl="0" eaLnBrk="1" latinLnBrk="0" hangingPunct="1">
        <a:defRPr sz="2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interior, tabla, alimentos, mostrador&#10;&#10;El contenido generado por IA puede ser incorrecto.">
            <a:extLst>
              <a:ext uri="{FF2B5EF4-FFF2-40B4-BE49-F238E27FC236}">
                <a16:creationId xmlns:a16="http://schemas.microsoft.com/office/drawing/2014/main" id="{204BA87E-81A2-1C88-E356-64AC8B720F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7000" cy="10287000"/>
          </a:xfrm>
          <a:prstGeom prst="rect">
            <a:avLst/>
          </a:prstGeom>
        </p:spPr>
      </p:pic>
      <p:pic>
        <p:nvPicPr>
          <p:cNvPr id="4" name="Imagen 3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05358F6C-8DB8-6DA1-F55E-2637156EB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32" y="9380529"/>
            <a:ext cx="1034784" cy="754072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0D039A36-614F-A1F0-729C-DF7962F9FF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7631" y="9153310"/>
            <a:ext cx="2556570" cy="11608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BF924E-D0CE-79FD-EC7A-DF088A845D78}"/>
              </a:ext>
            </a:extLst>
          </p:cNvPr>
          <p:cNvSpPr txBox="1">
            <a:spLocks/>
          </p:cNvSpPr>
          <p:nvPr/>
        </p:nvSpPr>
        <p:spPr>
          <a:xfrm>
            <a:off x="0" y="7505812"/>
            <a:ext cx="10287000" cy="193277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el-GR" sz="3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Για να φέρετε τη φύση σπίτι σας, κρατήστε την στις αναμνήσεις σας ή στη φωτογραφική σας μηχανή, όχι στις αποσκευές σας!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1608609-1E25-F425-ED09-6DAFF10565D7}"/>
              </a:ext>
            </a:extLst>
          </p:cNvPr>
          <p:cNvSpPr txBox="1">
            <a:spLocks/>
          </p:cNvSpPr>
          <p:nvPr/>
        </p:nvSpPr>
        <p:spPr>
          <a:xfrm>
            <a:off x="2566690" y="9456835"/>
            <a:ext cx="515362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E2929747-970B-B76E-13D0-3F0A9C8FD0E9}"/>
              </a:ext>
            </a:extLst>
          </p:cNvPr>
          <p:cNvSpPr txBox="1">
            <a:spLocks/>
          </p:cNvSpPr>
          <p:nvPr/>
        </p:nvSpPr>
        <p:spPr>
          <a:xfrm>
            <a:off x="313337" y="353245"/>
            <a:ext cx="5133836" cy="429958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75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ΚΡΑΤΗΣΤΕ ΤΗ ΦΥΣΗ ΥΓΙΗ, μη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φέρνετε φυτά κατά την επιστροφή</a:t>
            </a:r>
          </a:p>
          <a:p>
            <a:pPr algn="l"/>
            <a:r>
              <a:rPr lang="el-GR" sz="7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σας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2.xml><?xml version="1.0" encoding="utf-8"?>
<ds:datastoreItem xmlns:ds="http://schemas.openxmlformats.org/officeDocument/2006/customXml" ds:itemID="{9FD4C44F-2B41-466B-90AF-231E95624217}"/>
</file>

<file path=customXml/itemProps3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38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Roboto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2025-04-28T10:10:51Z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