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 varScale="1">
        <p:scale>
          <a:sx n="291" d="100"/>
          <a:sy n="291" d="100"/>
        </p:scale>
        <p:origin x="1350" y="216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54335"/>
            <a:ext cx="1714500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el-G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ΚΡΑΤΗΣΤΕ ΤΗ ΦΥΣΗ ΥΓΙΗ, μη</a:t>
            </a:r>
            <a:br>
              <a:rPr lang="el-G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l-G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φέρνετε φυτά κατά την επιστροφή</a:t>
            </a:r>
            <a:br>
              <a:rPr lang="el-G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l-G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σας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3949CF7-3F75-4C4E-A42B-FF4D19EE02B9}"/>
</file>

<file path=customXml/itemProps2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16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ΚΡΑΤΗΣΤΕ ΤΗ ΦΥΣΗ ΥΓΙΗ, μη φέρνετε φυτά κατά την επιστροφή σας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36</cp:revision>
  <dcterms:created xsi:type="dcterms:W3CDTF">2023-07-25T13:09:41Z</dcterms:created>
  <dcterms:modified xsi:type="dcterms:W3CDTF">2025-04-28T10:10:20Z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