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396163" cy="914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147" d="100"/>
          <a:sy n="147" d="100"/>
        </p:scale>
        <p:origin x="120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4521" y="149648"/>
            <a:ext cx="5547122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4521" y="480272"/>
            <a:ext cx="5547122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439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825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92879" y="48683"/>
            <a:ext cx="1594798" cy="77491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486" y="48683"/>
            <a:ext cx="4691941" cy="77491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79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000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634" y="227965"/>
            <a:ext cx="6379191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634" y="611928"/>
            <a:ext cx="6379191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09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486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44308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57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49" y="48683"/>
            <a:ext cx="6379191" cy="176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9450" y="224155"/>
            <a:ext cx="312892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450" y="334010"/>
            <a:ext cx="312892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44307" y="224155"/>
            <a:ext cx="314433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44307" y="334010"/>
            <a:ext cx="314433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43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25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36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4332" y="131657"/>
            <a:ext cx="3744308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036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44332" y="131657"/>
            <a:ext cx="3744308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30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486" y="48683"/>
            <a:ext cx="6379191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486" y="243417"/>
            <a:ext cx="6379191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486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49979" y="847514"/>
            <a:ext cx="2496205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23540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497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0BD69420-E50A-D577-40C8-E3B5D8850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96163" cy="914361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FC975CBC-BF4E-8954-59B8-9B62B2B61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593" y="218265"/>
            <a:ext cx="697132" cy="508017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CD57C1A3-0CE2-C884-FEBE-82DEB3CE8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0257" y="-22763"/>
            <a:ext cx="2158290" cy="98002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FAEB80A-8421-873E-D00C-25F6DE17294B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4067666" cy="914400"/>
          </a:xfrm>
          <a:prstGeom prst="rect">
            <a:avLst/>
          </a:prstGeom>
          <a:noFill/>
        </p:spPr>
        <p:txBody>
          <a:bodyPr wrap="square" anchor="ctr">
            <a:norm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  <p:extLst>
      <p:ext uri="{BB962C8B-B14F-4D97-AF65-F5344CB8AC3E}">
        <p14:creationId xmlns:p14="http://schemas.microsoft.com/office/powerpoint/2010/main" val="703696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E990E11-5757-443B-88BE-CD3BF12B84B4}"/>
</file>

<file path=customXml/itemProps2.xml><?xml version="1.0" encoding="utf-8"?>
<ds:datastoreItem xmlns:ds="http://schemas.openxmlformats.org/officeDocument/2006/customXml" ds:itemID="{4ECEE1B4-4CBE-4409-B77B-482940CE954F}"/>
</file>

<file path=customXml/itemProps3.xml><?xml version="1.0" encoding="utf-8"?>
<ds:datastoreItem xmlns:ds="http://schemas.openxmlformats.org/officeDocument/2006/customXml" ds:itemID="{12E1ADC0-54EA-4B4F-AA03-F09F4EB6943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 Medium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5</cp:revision>
  <dcterms:created xsi:type="dcterms:W3CDTF">2025-04-21T09:31:49Z</dcterms:created>
  <dcterms:modified xsi:type="dcterms:W3CDTF">2025-04-23T18:10:43Z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