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100" d="100"/>
          <a:sy n="100" d="100"/>
        </p:scale>
        <p:origin x="1884" y="84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99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49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7" y="508703"/>
            <a:ext cx="1230297" cy="156127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ΚΡΑΤΗΣΤΕ ΤΗ ΦΥΣΗ ΥΓΙΗ, μη</a:t>
            </a:r>
          </a:p>
          <a:p>
            <a:pPr algn="l"/>
            <a:r>
              <a:rPr lang="el-GR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φέρνετε φυτά κατά την επιστροφή</a:t>
            </a:r>
          </a:p>
          <a:p>
            <a:pPr algn="l"/>
            <a:r>
              <a:rPr lang="el-GR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σας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 fontScale="92500" lnSpcReduction="20000"/>
          </a:bodyPr>
          <a:lstStyle/>
          <a:p>
            <a:pPr algn="ctr"/>
            <a:r>
              <a:rPr lang="el-G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Για να φέρετε τη φύση σπίτι σας, κρατήστε την στις αναμνήσεις σας ή στη φωτογραφική σας μηχανή, όχι στις αποσκευές σας!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328CC0-9DB2-4884-BA80-91E63DCBF0AF}"/>
</file>

<file path=customXml/itemProps3.xml><?xml version="1.0" encoding="utf-8"?>
<ds:datastoreItem xmlns:ds="http://schemas.openxmlformats.org/officeDocument/2006/customXml" ds:itemID="{98BBC1ED-9473-4E9A-A604-25201BC9BA3A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38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40</cp:revision>
  <dcterms:created xsi:type="dcterms:W3CDTF">2023-07-25T13:09:41Z</dcterms:created>
  <dcterms:modified xsi:type="dcterms:W3CDTF">2025-04-28T10:09:56Z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