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81" d="100"/>
          <a:sy n="81" d="100"/>
        </p:scale>
        <p:origin x="12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/>
          <a:p>
            <a:pPr algn="ctr"/>
            <a:r>
              <a:rPr lang="el-GR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Για να φέρετε τη φύση σπίτι σας, κρατήστε την στις αναμνήσεις σας ή στη φωτογραφική σας μηχανή, όχι στις αποσκευές σας!</a:t>
            </a: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8" y="526260"/>
            <a:ext cx="2697492" cy="1112535"/>
          </a:xfrm>
          <a:prstGeom prst="rect">
            <a:avLst/>
          </a:prstGeom>
        </p:spPr>
        <p:txBody>
          <a:bodyPr vert="horz" wrap="square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el-GR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ΚΡΑΤΗΣΤΕ ΤΗ ΦΥΣΗ ΥΓΙΗ, μη</a:t>
            </a:r>
          </a:p>
          <a:p>
            <a:pPr algn="l">
              <a:lnSpc>
                <a:spcPct val="80000"/>
              </a:lnSpc>
            </a:pPr>
            <a:r>
              <a:rPr lang="el-GR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φέρνετε φυτά κατά την επιστροφή</a:t>
            </a:r>
          </a:p>
          <a:p>
            <a:pPr algn="l">
              <a:lnSpc>
                <a:spcPct val="80000"/>
              </a:lnSpc>
            </a:pPr>
            <a:r>
              <a:rPr lang="el-GR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σας</a:t>
            </a:r>
          </a:p>
        </p:txBody>
      </p:sp>
    </p:spTree>
    <p:extLst>
      <p:ext uri="{BB962C8B-B14F-4D97-AF65-F5344CB8AC3E}">
        <p14:creationId xmlns:p14="http://schemas.microsoft.com/office/powerpoint/2010/main" val="207574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41A711D-5104-4021-9709-3F23768A5841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82E162-7576-4B43-B23C-2CBAB9961A1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38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Roboto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6</cp:revision>
  <dcterms:created xsi:type="dcterms:W3CDTF">2025-04-21T09:37:09Z</dcterms:created>
  <dcterms:modified xsi:type="dcterms:W3CDTF">2025-04-28T10:09:35Z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