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>
        <p:scale>
          <a:sx n="200" d="100"/>
          <a:sy n="200" d="100"/>
        </p:scale>
        <p:origin x="1602" y="1770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rmAutofit fontScale="77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A2C48C9-1798-48F1-B2C1-2386CB9A1792}"/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35</cp:revision>
  <dcterms:created xsi:type="dcterms:W3CDTF">2023-07-25T13:09:41Z</dcterms:created>
  <dcterms:modified xsi:type="dcterms:W3CDTF">2025-04-23T17:49:28Z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