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1"/>
    <p:restoredTop sz="94694"/>
  </p:normalViewPr>
  <p:slideViewPr>
    <p:cSldViewPr snapToGrid="0">
      <p:cViewPr varScale="1">
        <p:scale>
          <a:sx n="185" d="100"/>
          <a:sy n="185" d="100"/>
        </p:scale>
        <p:origin x="103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400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0" y="483873"/>
            <a:ext cx="1486431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6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/>
            <a:r>
              <a:rPr lang="el-GR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  <a:endParaRPr lang="en-GB" sz="2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205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DF91A5-2B8D-4C3A-A3A5-6C1B5938BF0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14</Words>
  <Application>Microsoft Office PowerPoint</Application>
  <PresentationFormat>Personalizado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7</cp:revision>
  <dcterms:created xsi:type="dcterms:W3CDTF">2025-04-21T09:33:56Z</dcterms:created>
  <dcterms:modified xsi:type="dcterms:W3CDTF">2025-04-28T10:08:55Z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