
<file path=[Content_Types].xml><?xml version="1.0" encoding="utf-8"?>
<Types xmlns="http://schemas.openxmlformats.org/package/2006/content-types">
  <Default Extension="jpeg" ContentType="image/jpeg"/>
  <Default Extension="pdf" ContentType="application/pd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3716000" cy="13716000"/>
  <p:notesSz cx="6858000" cy="9144000"/>
  <p:defaultTextStyle>
    <a:defPPr>
      <a:defRPr lang="fr-FR"/>
    </a:defPPr>
    <a:lvl1pPr marL="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569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1379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07073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2762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78451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1414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49830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85524" algn="l" defTabSz="73569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2" autoAdjust="0"/>
    <p:restoredTop sz="94660"/>
  </p:normalViewPr>
  <p:slideViewPr>
    <p:cSldViewPr snapToObjects="1" showGuides="1">
      <p:cViewPr varScale="1">
        <p:scale>
          <a:sx n="36" d="100"/>
          <a:sy n="36" d="100"/>
        </p:scale>
        <p:origin x="1267" y="53"/>
      </p:cViewPr>
      <p:guideLst>
        <p:guide orient="horz" pos="4320"/>
        <p:guide pos="4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05" y="4260853"/>
            <a:ext cx="11658601" cy="2940049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01" y="7772402"/>
            <a:ext cx="9601200" cy="35051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07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2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78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1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49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85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20017" y="796929"/>
            <a:ext cx="2395535" cy="1697037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3" y="796929"/>
            <a:ext cx="6958013" cy="1697037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70" y="8813804"/>
            <a:ext cx="11658601" cy="2724152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70" y="5813429"/>
            <a:ext cx="11658601" cy="300037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569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137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070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9427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6784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414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5149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8855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3402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8779" y="4641856"/>
            <a:ext cx="4676775" cy="1312544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070230"/>
            <a:ext cx="6060283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1" y="4349751"/>
            <a:ext cx="6060283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40" y="3070230"/>
            <a:ext cx="6062661" cy="127952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5690" indent="0">
              <a:buNone/>
              <a:defRPr sz="3200" b="1"/>
            </a:lvl2pPr>
            <a:lvl3pPr marL="1471379" indent="0">
              <a:buNone/>
              <a:defRPr sz="2900" b="1"/>
            </a:lvl3pPr>
            <a:lvl4pPr marL="2207073" indent="0">
              <a:buNone/>
              <a:defRPr sz="2500" b="1"/>
            </a:lvl4pPr>
            <a:lvl5pPr marL="2942762" indent="0">
              <a:buNone/>
              <a:defRPr sz="2500" b="1"/>
            </a:lvl5pPr>
            <a:lvl6pPr marL="3678451" indent="0">
              <a:buNone/>
              <a:defRPr sz="2500" b="1"/>
            </a:lvl6pPr>
            <a:lvl7pPr marL="4414140" indent="0">
              <a:buNone/>
              <a:defRPr sz="2500" b="1"/>
            </a:lvl7pPr>
            <a:lvl8pPr marL="5149830" indent="0">
              <a:buNone/>
              <a:defRPr sz="2500" b="1"/>
            </a:lvl8pPr>
            <a:lvl9pPr marL="5885524" indent="0">
              <a:buNone/>
              <a:defRPr sz="250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40" y="4349751"/>
            <a:ext cx="6062661" cy="7902575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2" y="546101"/>
            <a:ext cx="4512469" cy="23241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76" y="546102"/>
            <a:ext cx="7667625" cy="11706225"/>
          </a:xfrm>
        </p:spPr>
        <p:txBody>
          <a:bodyPr/>
          <a:lstStyle>
            <a:lvl1pPr>
              <a:defRPr sz="55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2" y="2870204"/>
            <a:ext cx="4512469" cy="9382125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31" y="9601201"/>
            <a:ext cx="8229600" cy="1133475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31" y="1225549"/>
            <a:ext cx="8229600" cy="8229600"/>
          </a:xfrm>
        </p:spPr>
        <p:txBody>
          <a:bodyPr/>
          <a:lstStyle>
            <a:lvl1pPr marL="0" indent="0">
              <a:buNone/>
              <a:defRPr sz="5500"/>
            </a:lvl1pPr>
            <a:lvl2pPr marL="735690" indent="0">
              <a:buNone/>
              <a:defRPr sz="4500"/>
            </a:lvl2pPr>
            <a:lvl3pPr marL="1471379" indent="0">
              <a:buNone/>
              <a:defRPr sz="3900"/>
            </a:lvl3pPr>
            <a:lvl4pPr marL="2207073" indent="0">
              <a:buNone/>
              <a:defRPr sz="3200"/>
            </a:lvl4pPr>
            <a:lvl5pPr marL="2942762" indent="0">
              <a:buNone/>
              <a:defRPr sz="3200"/>
            </a:lvl5pPr>
            <a:lvl6pPr marL="3678451" indent="0">
              <a:buNone/>
              <a:defRPr sz="3200"/>
            </a:lvl6pPr>
            <a:lvl7pPr marL="4414140" indent="0">
              <a:buNone/>
              <a:defRPr sz="3200"/>
            </a:lvl7pPr>
            <a:lvl8pPr marL="5149830" indent="0">
              <a:buNone/>
              <a:defRPr sz="3200"/>
            </a:lvl8pPr>
            <a:lvl9pPr marL="5885524" indent="0">
              <a:buNone/>
              <a:defRPr sz="3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31" y="10734678"/>
            <a:ext cx="8229600" cy="1609727"/>
          </a:xfrm>
        </p:spPr>
        <p:txBody>
          <a:bodyPr/>
          <a:lstStyle>
            <a:lvl1pPr marL="0" indent="0">
              <a:buNone/>
              <a:defRPr sz="2100"/>
            </a:lvl1pPr>
            <a:lvl2pPr marL="735690" indent="0">
              <a:buNone/>
              <a:defRPr sz="1700"/>
            </a:lvl2pPr>
            <a:lvl3pPr marL="1471379" indent="0">
              <a:buNone/>
              <a:defRPr sz="1700"/>
            </a:lvl3pPr>
            <a:lvl4pPr marL="2207073" indent="0">
              <a:buNone/>
              <a:defRPr sz="1300"/>
            </a:lvl4pPr>
            <a:lvl5pPr marL="2942762" indent="0">
              <a:buNone/>
              <a:defRPr sz="1300"/>
            </a:lvl5pPr>
            <a:lvl6pPr marL="3678451" indent="0">
              <a:buNone/>
              <a:defRPr sz="1300"/>
            </a:lvl6pPr>
            <a:lvl7pPr marL="4414140" indent="0">
              <a:buNone/>
              <a:defRPr sz="1300"/>
            </a:lvl7pPr>
            <a:lvl8pPr marL="5149830" indent="0">
              <a:buNone/>
              <a:defRPr sz="1300"/>
            </a:lvl8pPr>
            <a:lvl9pPr marL="5885524" indent="0">
              <a:buNone/>
              <a:defRPr sz="1300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01" y="549277"/>
            <a:ext cx="12344401" cy="2286001"/>
          </a:xfrm>
          <a:prstGeom prst="rect">
            <a:avLst/>
          </a:prstGeom>
        </p:spPr>
        <p:txBody>
          <a:bodyPr vert="horz" lIns="147140" tIns="73566" rIns="147140" bIns="73566" rtlCol="0" anchor="ctr">
            <a:normAutofit/>
          </a:bodyPr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1" y="3200404"/>
            <a:ext cx="12344401" cy="9051925"/>
          </a:xfrm>
          <a:prstGeom prst="rect">
            <a:avLst/>
          </a:prstGeom>
        </p:spPr>
        <p:txBody>
          <a:bodyPr vert="horz" lIns="147140" tIns="73566" rIns="147140" bIns="73566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26/07/2023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01" y="12712702"/>
            <a:ext cx="4343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01" y="12712702"/>
            <a:ext cx="3200400" cy="730249"/>
          </a:xfrm>
          <a:prstGeom prst="rect">
            <a:avLst/>
          </a:prstGeom>
        </p:spPr>
        <p:txBody>
          <a:bodyPr vert="horz" lIns="147140" tIns="73566" rIns="147140" bIns="73566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569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1766" indent="-551766" algn="l" defTabSz="735690" rtl="0" eaLnBrk="1" latinLnBrk="0" hangingPunct="1">
        <a:spcBef>
          <a:spcPct val="20000"/>
        </a:spcBef>
        <a:buFont typeface="Arial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195495" indent="-459806" algn="l" defTabSz="735690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39225" indent="-367847" algn="l" defTabSz="735690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4916" indent="-367847" algn="l" defTabSz="735690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0605" indent="-367847" algn="l" defTabSz="735690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46298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8198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17677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53366" indent="-367847" algn="l" defTabSz="73569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569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379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07073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2762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78451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14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49830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85524" algn="l" defTabSz="73569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.pd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d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d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d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d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1752600"/>
            <a:ext cx="12344401" cy="2286001"/>
          </a:xfrm>
        </p:spPr>
        <p:txBody>
          <a:bodyPr>
            <a:noAutofit/>
          </a:bodyPr>
          <a:lstStyle/>
          <a:p>
            <a:pPr rtl="0"/>
            <a:r>
              <a:rPr sz="15000" b="1" i="0" u="none" baseline="30000" lang="pt-pt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Está a viajar </a:t>
            </a:r>
            <a:br>
              <a:rPr sz="15000" b="1" baseline="30000" lang="pt-pt">
                <a:solidFill>
                  <a:schemeClr val="bg1"/>
                </a:solidFill>
                <a:latin typeface="Verdana"/>
                <a:cs typeface="Verdana"/>
              </a:rPr>
            </a:br>
            <a:r>
              <a:rPr sz="15000" b="1" i="0" u="none" baseline="30000" lang="pt-pt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fora da UE?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 rot="20941147">
            <a:off x="3165647" y="10918433"/>
            <a:ext cx="9650568" cy="1670513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5500" b="1" i="0" u="none" baseline="30000" lang="pt-pt">
                <a:latin typeface="Verdana"/>
                <a:ea typeface="Verdana"/>
                <a:cs typeface="Verdana"/>
              </a:rPr>
              <a:t>Tire todas as fotografias que quiser </a:t>
            </a:r>
            <a:br>
              <a:rPr sz="5500" b="1" baseline="30000" lang="pt-pt">
                <a:latin typeface="Verdana"/>
                <a:cs typeface="Verdana"/>
              </a:rPr>
            </a:br>
            <a:r>
              <a:rPr sz="5500" b="1" i="0" u="none" baseline="30000" lang="pt-pt">
                <a:latin typeface="Verdana"/>
                <a:ea typeface="Verdana"/>
                <a:cs typeface="Verdana"/>
              </a:rPr>
              <a:t>das suas plantas preferidas …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762000" y="110490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8800" b="1" i="0" u="none" baseline="30000" lang="pt-pt">
                <a:latin typeface="Verdana"/>
                <a:ea typeface="Verdana"/>
                <a:cs typeface="Verdana"/>
              </a:rPr>
              <a:t>… mas não as</a:t>
            </a:r>
            <a:br>
              <a:rPr sz="8800" b="1" baseline="30000" lang="pt-pt">
                <a:latin typeface="Verdana"/>
                <a:cs typeface="Verdana"/>
              </a:rPr>
            </a:br>
            <a:r>
              <a:rPr sz="8800" b="1" i="0" u="none" baseline="30000" lang="pt-pt">
                <a:latin typeface="Verdana"/>
                <a:ea typeface="Verdana"/>
                <a:cs typeface="Verdana"/>
              </a:rPr>
              <a:t> traga consigo.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895350" y="10363201"/>
            <a:ext cx="11925300" cy="1142999"/>
          </a:xfrm>
          <a:prstGeom prst="rect">
            <a:avLst/>
          </a:prstGeom>
        </p:spPr>
        <p:txBody>
          <a:bodyPr vert="horz" lIns="147140" tIns="73566" rIns="147140" bIns="73566" rtlCol="0">
            <a:noAutofit/>
          </a:bodyPr>
          <a:lstStyle/>
          <a:p>
            <a:pPr algn="ctr" rtl="0"/>
            <a:r>
              <a:rPr sz="8800" b="1" i="0" u="none" baseline="30000" lang="pt-pt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Poderá propagar </a:t>
            </a:r>
            <a:br>
              <a:rPr sz="8800" b="1" baseline="30000" lang="pt-pt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800" b="1" i="0" u="none" baseline="30000" lang="pt-pt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novas pragas se as transportar </a:t>
            </a:r>
            <a:br>
              <a:rPr sz="8800" b="1" baseline="30000" lang="pt-pt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800" b="1" i="0" u="none" baseline="30000" lang="pt-pt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na sua bagagem.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GOPA-EFSA-Pest-2023-1920x1080--1080x10802.jpg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-100"/>
            <a:ext cx="13715999" cy="13715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1" y="609599"/>
            <a:ext cx="12344401" cy="2286001"/>
          </a:xfrm>
        </p:spPr>
        <p:txBody>
          <a:bodyPr>
            <a:normAutofit/>
          </a:bodyPr>
          <a:lstStyle/>
          <a:p>
            <a:pPr rtl="0"/>
            <a:r>
              <a:rPr sz="8600" b="1" i="0" u="none" baseline="30000" lang="pt-pt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MANTENHA A NATUREZA SAUDÁVEL,</a:t>
            </a:r>
            <a:br>
              <a:rPr sz="8600" b="1" baseline="30000" lang="pt-pt">
                <a:solidFill>
                  <a:srgbClr val="FFFFFF"/>
                </a:solidFill>
                <a:latin typeface="Verdana"/>
                <a:cs typeface="Verdana"/>
              </a:rPr>
            </a:br>
            <a:r>
              <a:rPr sz="8600" b="0" i="0" u="none" baseline="30000" lang="pt-pt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não traga plantas para casa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c5b2407e2382f80c6820033c975cf46d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9d03239c7c86f5a2f9ba396bd9d5b2c0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B710B60-9170-4BF4-BC1B-DFD58EAB3D6D}"/>
</file>

<file path=customXml/itemProps2.xml><?xml version="1.0" encoding="utf-8"?>
<ds:datastoreItem xmlns:ds="http://schemas.openxmlformats.org/officeDocument/2006/customXml" ds:itemID="{53FA7536-FB87-4887-8079-F8D4BD3C4CEA}"/>
</file>

<file path=customXml/itemProps3.xml><?xml version="1.0" encoding="utf-8"?>
<ds:datastoreItem xmlns:ds="http://schemas.openxmlformats.org/officeDocument/2006/customXml" ds:itemID="{E267DFF0-841F-4659-94EC-CBA8D9897C46}"/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53</Words>
  <Application>Microsoft Office PowerPoint</Application>
  <PresentationFormat>Niestandardowy</PresentationFormat>
  <Paragraphs>5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9" baseType="lpstr">
      <vt:lpstr>Arial</vt:lpstr>
      <vt:lpstr>Calibri</vt:lpstr>
      <vt:lpstr>Verdana</vt:lpstr>
      <vt:lpstr>Thème Office</vt:lpstr>
      <vt:lpstr>Travelling  outside the EU?</vt:lpstr>
      <vt:lpstr>Prezentacja programu PowerPoint</vt:lpstr>
      <vt:lpstr>Prezentacja programu PowerPoint</vt:lpstr>
      <vt:lpstr>Prezentacja programu PowerPoint</vt:lpstr>
      <vt:lpstr>KEEP NATURE HEALTHY, don’t bring plants home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Paulina Miodyńska</cp:lastModifiedBy>
  <cp:revision>14</cp:revision>
  <dcterms:created xsi:type="dcterms:W3CDTF">2023-07-25T08:09:46Z</dcterms:created>
  <dcterms:modified xsi:type="dcterms:W3CDTF">2023-07-26T09:51:54Z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