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7" d="100"/>
          <a:sy n="37" d="100"/>
        </p:scale>
        <p:origin x="2160" y="6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585A8E55-E2E2-413C-BD88-4904C07083E9}"/>
    <pc:docChg chg="custSel modSld">
      <pc:chgData name="Kärt Kallaste" userId="5e21a1652a36415a" providerId="LiveId" clId="{585A8E55-E2E2-413C-BD88-4904C07083E9}" dt="2025-05-06T22:21:09.998" v="35" actId="20577"/>
      <pc:docMkLst>
        <pc:docMk/>
      </pc:docMkLst>
      <pc:sldChg chg="modSp mod">
        <pc:chgData name="Kärt Kallaste" userId="5e21a1652a36415a" providerId="LiveId" clId="{585A8E55-E2E2-413C-BD88-4904C07083E9}" dt="2025-05-06T22:21:09.998" v="35" actId="20577"/>
        <pc:sldMkLst>
          <pc:docMk/>
          <pc:sldMk cId="0" sldId="257"/>
        </pc:sldMkLst>
        <pc:spChg chg="mod">
          <ac:chgData name="Kärt Kallaste" userId="5e21a1652a36415a" providerId="LiveId" clId="{585A8E55-E2E2-413C-BD88-4904C07083E9}" dt="2025-05-06T22:21:09.998" v="35" actId="20577"/>
          <ac:spMkLst>
            <pc:docMk/>
            <pc:sldMk cId="0" sldId="257"/>
            <ac:spMk id="2" creationId="{0FE3560E-F330-44F8-6E8A-789DE6D3B0B8}"/>
          </ac:spMkLst>
        </pc:spChg>
        <pc:spChg chg="mod">
          <ac:chgData name="Kärt Kallaste" userId="5e21a1652a36415a" providerId="LiveId" clId="{585A8E55-E2E2-413C-BD88-4904C07083E9}" dt="2025-05-02T08:08:31.460" v="31" actId="20577"/>
          <ac:spMkLst>
            <pc:docMk/>
            <pc:sldMk cId="0" sldId="257"/>
            <ac:spMk id="6" creationId="{7FA601E5-6BA5-2AA1-65A2-63A843F9CD2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  <a:p>
            <a:pPr algn="ctr">
              <a:lnSpc>
                <a:spcPts val="4600"/>
              </a:lnSpc>
            </a:pPr>
            <a:endParaRPr lang="fr-FR" sz="4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kaasa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532C6D98-56B7-4AE3-A015-CEBFA31B6C88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41</cp:revision>
  <dcterms:created xsi:type="dcterms:W3CDTF">2023-07-25T13:09:41Z</dcterms:created>
  <dcterms:modified xsi:type="dcterms:W3CDTF">2025-05-06T22:21:12Z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