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311" d="100"/>
          <a:sy n="311" d="100"/>
        </p:scale>
        <p:origin x="1764" y="148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860F3197-0141-4484-B413-E13AA363B5BF}"/>
    <pc:docChg chg="modSld">
      <pc:chgData name="Kärt Kallaste" userId="5e21a1652a36415a" providerId="LiveId" clId="{860F3197-0141-4484-B413-E13AA363B5BF}" dt="2025-05-02T08:06:22.430" v="25" actId="20577"/>
      <pc:docMkLst>
        <pc:docMk/>
      </pc:docMkLst>
      <pc:sldChg chg="modSp mod">
        <pc:chgData name="Kärt Kallaste" userId="5e21a1652a36415a" providerId="LiveId" clId="{860F3197-0141-4484-B413-E13AA363B5BF}" dt="2025-05-02T08:06:22.430" v="25" actId="20577"/>
        <pc:sldMkLst>
          <pc:docMk/>
          <pc:sldMk cId="0" sldId="257"/>
        </pc:sldMkLst>
        <pc:spChg chg="mod">
          <ac:chgData name="Kärt Kallaste" userId="5e21a1652a36415a" providerId="LiveId" clId="{860F3197-0141-4484-B413-E13AA363B5BF}" dt="2025-05-02T08:06:22.430" v="25" actId="20577"/>
          <ac:spMkLst>
            <pc:docMk/>
            <pc:sldMk cId="0" sldId="257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i-FI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i-FI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i-FI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taimi </a:t>
            </a:r>
            <a:r>
              <a:rPr lang="fi-FI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reisilt</a:t>
            </a:r>
            <a:r>
              <a:rPr lang="fi-FI" sz="2200" baseline="30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koju </a:t>
            </a:r>
            <a:r>
              <a:rPr lang="fi-FI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644753-E64C-4445-8298-892825A8F49F}"/>
</file>

<file path=customXml/itemProps3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HOIA LOODUS TERVE, ära too taimi reisilt koju kaasa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36</cp:revision>
  <dcterms:created xsi:type="dcterms:W3CDTF">2023-07-25T13:09:41Z</dcterms:created>
  <dcterms:modified xsi:type="dcterms:W3CDTF">2025-05-02T08:06:25Z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