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265FB9-B6A5-4CB5-A56B-989688AFF6C9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