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83" d="100"/>
          <a:sy n="83" d="100"/>
        </p:scale>
        <p:origin x="25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ärt Kallaste" userId="5e21a1652a36415a" providerId="LiveId" clId="{220C88D2-6E85-4953-9B46-E908DAD8F993}"/>
    <pc:docChg chg="modSld">
      <pc:chgData name="Kärt Kallaste" userId="5e21a1652a36415a" providerId="LiveId" clId="{220C88D2-6E85-4953-9B46-E908DAD8F993}" dt="2025-05-02T08:07:46.284" v="99" actId="20577"/>
      <pc:docMkLst>
        <pc:docMk/>
      </pc:docMkLst>
      <pc:sldChg chg="modSp mod">
        <pc:chgData name="Kärt Kallaste" userId="5e21a1652a36415a" providerId="LiveId" clId="{220C88D2-6E85-4953-9B46-E908DAD8F993}" dt="2025-05-02T08:07:46.284" v="99" actId="20577"/>
        <pc:sldMkLst>
          <pc:docMk/>
          <pc:sldMk cId="2075747617" sldId="256"/>
        </pc:sldMkLst>
        <pc:spChg chg="mod">
          <ac:chgData name="Kärt Kallaste" userId="5e21a1652a36415a" providerId="LiveId" clId="{220C88D2-6E85-4953-9B46-E908DAD8F993}" dt="2025-05-02T08:02:19.241" v="25" actId="20577"/>
          <ac:spMkLst>
            <pc:docMk/>
            <pc:sldMk cId="2075747617" sldId="256"/>
            <ac:spMk id="5" creationId="{505B2545-7474-6C07-02EF-556C3E530392}"/>
          </ac:spMkLst>
        </pc:spChg>
        <pc:spChg chg="mod">
          <ac:chgData name="Kärt Kallaste" userId="5e21a1652a36415a" providerId="LiveId" clId="{220C88D2-6E85-4953-9B46-E908DAD8F993}" dt="2025-05-02T08:07:46.284" v="99" actId="20577"/>
          <ac:spMkLst>
            <pc:docMk/>
            <pc:sldMk cId="2075747617" sldId="256"/>
            <ac:spMk id="7" creationId="{B7145936-BC44-7155-6774-510FADA3F7C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935302"/>
            <a:ext cx="2428875" cy="1989667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3001698"/>
            <a:ext cx="2143125" cy="1379802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304271"/>
            <a:ext cx="616148" cy="48431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304271"/>
            <a:ext cx="1812727" cy="48431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0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1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1424783"/>
            <a:ext cx="2464594" cy="2377281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3824554"/>
            <a:ext cx="2464594" cy="1250156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5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1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04272"/>
            <a:ext cx="2464594" cy="11046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1400969"/>
            <a:ext cx="1208856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2087563"/>
            <a:ext cx="1208856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1400969"/>
            <a:ext cx="1214810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2087563"/>
            <a:ext cx="1214810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4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822856"/>
            <a:ext cx="1446609" cy="4061354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8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822856"/>
            <a:ext cx="1446609" cy="4061354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304272"/>
            <a:ext cx="2464594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1521354"/>
            <a:ext cx="2464594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5296960"/>
            <a:ext cx="9644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5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interior, juguete, viendo, lego&#10;&#10;El contenido generado por IA puede ser incorrecto.">
            <a:extLst>
              <a:ext uri="{FF2B5EF4-FFF2-40B4-BE49-F238E27FC236}">
                <a16:creationId xmlns:a16="http://schemas.microsoft.com/office/drawing/2014/main" id="{C9CAA6AB-4B4F-AC6A-43FB-56CB7D39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5715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7145936-BC44-7155-6774-510FADA3F7C1}"/>
              </a:ext>
            </a:extLst>
          </p:cNvPr>
          <p:cNvSpPr txBox="1">
            <a:spLocks/>
          </p:cNvSpPr>
          <p:nvPr/>
        </p:nvSpPr>
        <p:spPr>
          <a:xfrm>
            <a:off x="0" y="4327771"/>
            <a:ext cx="2857500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Tee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oma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lemmiktaimedest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pilti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kuid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ära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too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neid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endaga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kaasa</a:t>
            </a:r>
            <a:r>
              <a:rPr lang="fr-FR" sz="16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  <a:endParaRPr lang="fr-FR" sz="16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BCA33B00-C99E-E2EE-9C7D-6309E6EA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7" y="4764"/>
            <a:ext cx="1148475" cy="521494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E78F011-04D1-07E8-3154-4FCDB1280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82" y="5170939"/>
            <a:ext cx="419825" cy="30593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9DBCEC-DB70-048B-D21B-CC403B1D55C7}"/>
              </a:ext>
            </a:extLst>
          </p:cNvPr>
          <p:cNvSpPr txBox="1">
            <a:spLocks/>
          </p:cNvSpPr>
          <p:nvPr/>
        </p:nvSpPr>
        <p:spPr>
          <a:xfrm>
            <a:off x="1077119" y="5218210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05B2545-7474-6C07-02EF-556C3E530392}"/>
              </a:ext>
            </a:extLst>
          </p:cNvPr>
          <p:cNvSpPr txBox="1">
            <a:spLocks/>
          </p:cNvSpPr>
          <p:nvPr/>
        </p:nvSpPr>
        <p:spPr>
          <a:xfrm>
            <a:off x="160007" y="526258"/>
            <a:ext cx="2697493" cy="1055674"/>
          </a:xfrm>
          <a:prstGeom prst="rect">
            <a:avLst/>
          </a:prstGeom>
        </p:spPr>
        <p:txBody>
          <a:bodyPr vert="horz" wrap="square" lIns="0" tIns="45720" rIns="91440" bIns="0" rtlCol="0" anchor="t">
            <a:sp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HOIA LOODUS TERVE,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i-FI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ära</a:t>
            </a:r>
            <a:r>
              <a:rPr lang="fi-FI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fi-FI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too</a:t>
            </a:r>
            <a:r>
              <a:rPr lang="fi-FI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taimi </a:t>
            </a:r>
            <a:r>
              <a:rPr lang="fi-FI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reisilt</a:t>
            </a:r>
            <a:r>
              <a:rPr lang="fi-FI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koju kaasa</a:t>
            </a:r>
            <a:endParaRPr lang="en-GB" sz="17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476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23B864-A77E-49FF-BAB0-26763A56CF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3B36B1-7BEF-4E36-BF64-64EE046312E5}"/>
</file>

<file path=customXml/itemProps3.xml><?xml version="1.0" encoding="utf-8"?>
<ds:datastoreItem xmlns:ds="http://schemas.openxmlformats.org/officeDocument/2006/customXml" ds:itemID="{341A711D-5104-4021-9709-3F23768A5841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25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Kärt Kallaste</cp:lastModifiedBy>
  <cp:revision>6</cp:revision>
  <dcterms:created xsi:type="dcterms:W3CDTF">2025-04-21T09:37:09Z</dcterms:created>
  <dcterms:modified xsi:type="dcterms:W3CDTF">2025-05-02T08:07:48Z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