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743FD7-D522-4871-B77A-F1C6FC93FF7C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