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94" d="100"/>
          <a:sy n="194" d="100"/>
        </p:scale>
        <p:origin x="152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68885F3C-5594-4949-93C3-BB002F1D7342}"/>
    <pc:docChg chg="custSel modSld">
      <pc:chgData name="Kärt Kallaste" userId="5e21a1652a36415a" providerId="LiveId" clId="{68885F3C-5594-4949-93C3-BB002F1D7342}" dt="2025-05-02T08:01:40.222" v="27" actId="20577"/>
      <pc:docMkLst>
        <pc:docMk/>
      </pc:docMkLst>
      <pc:sldChg chg="modSp mod">
        <pc:chgData name="Kärt Kallaste" userId="5e21a1652a36415a" providerId="LiveId" clId="{68885F3C-5594-4949-93C3-BB002F1D7342}" dt="2025-05-02T08:01:40.222" v="27" actId="20577"/>
        <pc:sldMkLst>
          <pc:docMk/>
          <pc:sldMk cId="451120558" sldId="256"/>
        </pc:sldMkLst>
        <pc:spChg chg="mod">
          <ac:chgData name="Kärt Kallaste" userId="5e21a1652a36415a" providerId="LiveId" clId="{68885F3C-5594-4949-93C3-BB002F1D7342}" dt="2025-05-02T08:01:40.222" v="27" actId="20577"/>
          <ac:spMkLst>
            <pc:docMk/>
            <pc:sldMk cId="451120558" sldId="256"/>
            <ac:spMk id="14" creationId="{AF434C9E-3691-9822-2C33-D58039635A5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240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</a:t>
            </a: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kaasa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1A9A62DF-972D-4828-BAC6-0AC5E7618A65}"/>
</file>

<file path=customXml/itemProps3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Kärt Kallaste</cp:lastModifiedBy>
  <cp:revision>7</cp:revision>
  <dcterms:created xsi:type="dcterms:W3CDTF">2025-04-21T09:33:56Z</dcterms:created>
  <dcterms:modified xsi:type="dcterms:W3CDTF">2025-05-02T08:01:40Z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