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</p:sldIdLst>
  <p:sldSz cx="13716000" cy="169195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35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43" d="100"/>
          <a:sy n="43" d="100"/>
        </p:scale>
        <p:origin x="2988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13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ustomXml" Target="../customXml/item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769015"/>
            <a:ext cx="11658600" cy="5890519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8886695"/>
            <a:ext cx="10287000" cy="4084979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07/05/2025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94959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07/05/2025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7093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900811"/>
            <a:ext cx="2957513" cy="1433855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900811"/>
            <a:ext cx="8701088" cy="1433855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07/05/2025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70753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07/05/2025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53388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4218149"/>
            <a:ext cx="11830050" cy="7038072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11322804"/>
            <a:ext cx="11830050" cy="3701156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>
                    <a:tint val="82000"/>
                  </a:schemeClr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82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82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07/05/2025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45822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4504053"/>
            <a:ext cx="5829300" cy="107353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4504053"/>
            <a:ext cx="5829300" cy="1073531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07/05/2025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1411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00814"/>
            <a:ext cx="11830050" cy="327033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4147647"/>
            <a:ext cx="5802510" cy="203269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6180345"/>
            <a:ext cx="5802510" cy="90903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4147647"/>
            <a:ext cx="5831087" cy="2032698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6180345"/>
            <a:ext cx="5831087" cy="909035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07/05/2025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72894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07/05/2025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02842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07/05/2025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25123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27972"/>
            <a:ext cx="4423767" cy="394790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2436109"/>
            <a:ext cx="6943725" cy="12023865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075872"/>
            <a:ext cx="4423767" cy="94036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07/05/2025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23528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1127972"/>
            <a:ext cx="4423767" cy="3947901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2436109"/>
            <a:ext cx="6943725" cy="12023865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5075872"/>
            <a:ext cx="4423767" cy="9403682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4CD432-DA90-470C-A4D4-EECA45EDEABB}" type="datetimeFigureOut">
              <a:rPr lang="en-GB" smtClean="0"/>
              <a:t>07/05/2025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9223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900814"/>
            <a:ext cx="11830050" cy="32703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4504053"/>
            <a:ext cx="11830050" cy="107353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5681943"/>
            <a:ext cx="308610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04CD432-DA90-470C-A4D4-EECA45EDEABB}" type="datetimeFigureOut">
              <a:rPr lang="en-GB" smtClean="0"/>
              <a:t>07/05/2025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5681943"/>
            <a:ext cx="462915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5681943"/>
            <a:ext cx="3086100" cy="90081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3341D81-B189-45F2-B9C6-C753EADE948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4844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uitcase with stickers on it&#10;&#10;AI-generated content may be incorrect.">
            <a:extLst>
              <a:ext uri="{FF2B5EF4-FFF2-40B4-BE49-F238E27FC236}">
                <a16:creationId xmlns:a16="http://schemas.microsoft.com/office/drawing/2014/main" id="{CB172F19-7CEE-1497-304E-B873E4D3DB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1405054" y="1940312"/>
            <a:ext cx="10883590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-DK" sz="15000" b="1" i="0" u="none" strike="noStrike" baseline="30000" dirty="0">
                <a:solidFill>
                  <a:srgbClr val="FFFFFF"/>
                </a:solidFill>
                <a:latin typeface="Roboto" panose="02000000000000000000" pitchFamily="2" charset="0"/>
              </a:rPr>
              <a:t>Rejser du </a:t>
            </a:r>
            <a:br>
              <a:rPr lang="da-DK" sz="15000" b="1" i="0" u="none" strike="noStrike" baseline="30000" dirty="0">
                <a:solidFill>
                  <a:srgbClr val="FFFFFF"/>
                </a:solidFill>
                <a:latin typeface="Roboto" panose="02000000000000000000" pitchFamily="2" charset="0"/>
              </a:rPr>
            </a:br>
            <a:r>
              <a:rPr lang="da-DK" sz="15000" b="1" i="0" u="none" strike="noStrike" baseline="30000" dirty="0">
                <a:solidFill>
                  <a:srgbClr val="FFFFFF"/>
                </a:solidFill>
                <a:latin typeface="Roboto" panose="02000000000000000000" pitchFamily="2" charset="0"/>
              </a:rPr>
              <a:t>uden for EU?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81233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picture of a tree with yellow flowers&#10;&#10;AI-generated content may be incorrect.">
            <a:extLst>
              <a:ext uri="{FF2B5EF4-FFF2-40B4-BE49-F238E27FC236}">
                <a16:creationId xmlns:a16="http://schemas.microsoft.com/office/drawing/2014/main" id="{6A21566C-8F7B-D054-2980-DBF1D86545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7EC5868-0634-39EE-EB80-42DF7A80C449}"/>
              </a:ext>
            </a:extLst>
          </p:cNvPr>
          <p:cNvSpPr txBox="1"/>
          <p:nvPr/>
        </p:nvSpPr>
        <p:spPr>
          <a:xfrm>
            <a:off x="0" y="13328434"/>
            <a:ext cx="1371599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/>
            <a:r>
              <a:rPr lang="da-DK" sz="7200" b="0" i="0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</a:rPr>
              <a:t>Tag gerne billeder af dine yndlingsplanter…</a:t>
            </a:r>
            <a:endParaRPr lang="da-DK" sz="72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6528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uitcase with a plant and a red cross&#10;&#10;AI-generated content may be incorrect.">
            <a:extLst>
              <a:ext uri="{FF2B5EF4-FFF2-40B4-BE49-F238E27FC236}">
                <a16:creationId xmlns:a16="http://schemas.microsoft.com/office/drawing/2014/main" id="{B87A66B3-543E-C605-52DC-B0E2725CB2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3738303" cy="1717287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1416205" y="13470673"/>
            <a:ext cx="1088359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/>
            <a:r>
              <a:rPr lang="en-GB" sz="8800" b="0" i="0" dirty="0">
                <a:effectLst/>
                <a:latin typeface="Roboto" panose="02000000000000000000" pitchFamily="2" charset="0"/>
                <a:ea typeface="Roboto" panose="02000000000000000000" pitchFamily="2" charset="0"/>
              </a:rPr>
              <a:t>… men tag </a:t>
            </a:r>
            <a:r>
              <a:rPr lang="en-GB" sz="8800" b="0" i="0" dirty="0" err="1">
                <a:effectLst/>
                <a:latin typeface="Roboto" panose="02000000000000000000" pitchFamily="2" charset="0"/>
                <a:ea typeface="Roboto" panose="02000000000000000000" pitchFamily="2" charset="0"/>
              </a:rPr>
              <a:t>ikke</a:t>
            </a:r>
            <a:r>
              <a:rPr lang="en-GB" sz="8800" b="0" i="0" dirty="0">
                <a:effectLst/>
                <a:latin typeface="Roboto" panose="02000000000000000000" pitchFamily="2" charset="0"/>
                <a:ea typeface="Roboto" panose="02000000000000000000" pitchFamily="2" charset="0"/>
              </a:rPr>
              <a:t> planter med </a:t>
            </a:r>
            <a:r>
              <a:rPr lang="en-GB" sz="8800" b="0" i="0" dirty="0" err="1">
                <a:effectLst/>
                <a:latin typeface="Roboto" panose="02000000000000000000" pitchFamily="2" charset="0"/>
                <a:ea typeface="Roboto" panose="02000000000000000000" pitchFamily="2" charset="0"/>
              </a:rPr>
              <a:t>hjem</a:t>
            </a:r>
            <a:endParaRPr lang="en-GB" dirty="0"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47961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lant with green leaves and a white mouse&#10;&#10;AI-generated content may be incorrect.">
            <a:extLst>
              <a:ext uri="{FF2B5EF4-FFF2-40B4-BE49-F238E27FC236}">
                <a16:creationId xmlns:a16="http://schemas.microsoft.com/office/drawing/2014/main" id="{94CA0AAA-895D-BB51-E161-81975514313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3716000" cy="1714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1416205" y="13225346"/>
            <a:ext cx="1088359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ctr" rtl="0"/>
            <a:r>
              <a:rPr lang="en-GB" sz="6000" b="0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Du </a:t>
            </a:r>
            <a:r>
              <a:rPr lang="en-GB" sz="6000" b="0" i="0" dirty="0" err="1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risikerer</a:t>
            </a:r>
            <a:r>
              <a:rPr lang="en-GB" sz="6000" b="0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 at </a:t>
            </a:r>
            <a:r>
              <a:rPr lang="en-GB" sz="6000" b="0" i="0" dirty="0" err="1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sprede</a:t>
            </a:r>
            <a:r>
              <a:rPr lang="en-GB" sz="6000" b="0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 </a:t>
            </a:r>
            <a:r>
              <a:rPr lang="en-GB" sz="6000" b="0" i="0" dirty="0" err="1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skadegørere</a:t>
            </a:r>
            <a:r>
              <a:rPr lang="en-GB" sz="6000" b="0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, </a:t>
            </a:r>
            <a:r>
              <a:rPr lang="en-GB" sz="6000" b="0" i="0" dirty="0" err="1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hvis</a:t>
            </a:r>
            <a:r>
              <a:rPr lang="en-GB" sz="6000" b="0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 du </a:t>
            </a:r>
            <a:r>
              <a:rPr lang="en-GB" sz="6000" b="0" i="0" dirty="0" err="1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har</a:t>
            </a:r>
            <a:r>
              <a:rPr lang="en-GB" sz="6000" b="0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 planter med </a:t>
            </a:r>
            <a:r>
              <a:rPr lang="en-GB" sz="6000" b="0" i="0" dirty="0" err="1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hjem</a:t>
            </a:r>
            <a:r>
              <a:rPr lang="en-GB" sz="6000" b="0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 </a:t>
            </a:r>
            <a:r>
              <a:rPr lang="en-GB" sz="6000" b="0" i="0" dirty="0" err="1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i</a:t>
            </a:r>
            <a:r>
              <a:rPr lang="en-GB" sz="6000" b="0" i="0" dirty="0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 </a:t>
            </a:r>
            <a:r>
              <a:rPr lang="en-GB" sz="6000" b="0" i="0" dirty="0" err="1">
                <a:solidFill>
                  <a:schemeClr val="bg1"/>
                </a:solidFill>
                <a:effectLst/>
                <a:latin typeface="Roboto Medium" panose="02000000000000000000" pitchFamily="2" charset="0"/>
                <a:ea typeface="Roboto Medium" panose="02000000000000000000" pitchFamily="2" charset="0"/>
              </a:rPr>
              <a:t>bagagen</a:t>
            </a:r>
            <a:endParaRPr lang="en-GB" sz="6000" dirty="0">
              <a:solidFill>
                <a:schemeClr val="bg1"/>
              </a:solidFill>
              <a:latin typeface="Roboto Medium" panose="02000000000000000000" pitchFamily="2" charset="0"/>
              <a:ea typeface="Roboto Medium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1497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tree with a book and suitcase in a room with people&#10;&#10;AI-generated content may be incorrect.">
            <a:extLst>
              <a:ext uri="{FF2B5EF4-FFF2-40B4-BE49-F238E27FC236}">
                <a16:creationId xmlns:a16="http://schemas.microsoft.com/office/drawing/2014/main" id="{C7C2E366-27AB-CC22-F7EE-6B167C2C04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"/>
            <a:ext cx="13716000" cy="17145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EC59272-71D3-CEA3-591D-8CBA90C8C77A}"/>
              </a:ext>
            </a:extLst>
          </p:cNvPr>
          <p:cNvSpPr txBox="1"/>
          <p:nvPr/>
        </p:nvSpPr>
        <p:spPr>
          <a:xfrm>
            <a:off x="735981" y="15344078"/>
            <a:ext cx="6958360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algn="l" rtl="0"/>
            <a:r>
              <a:rPr lang="fr-FR" sz="9600" b="0" i="0" u="none" strike="noStrike" baseline="30000" dirty="0">
                <a:solidFill>
                  <a:srgbClr val="FFFFFF"/>
                </a:solidFill>
                <a:latin typeface="Roboto Medium" panose="02000000000000000000" pitchFamily="2" charset="0"/>
              </a:rPr>
              <a:t>#PlantHealth4Life</a:t>
            </a:r>
          </a:p>
          <a:p>
            <a:endParaRPr lang="en-GB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31B194EB-3C41-38E5-02D4-B88EED807D6C}"/>
              </a:ext>
            </a:extLst>
          </p:cNvPr>
          <p:cNvGrpSpPr/>
          <p:nvPr/>
        </p:nvGrpSpPr>
        <p:grpSpPr>
          <a:xfrm>
            <a:off x="8430322" y="14741420"/>
            <a:ext cx="4606963" cy="1407349"/>
            <a:chOff x="2985158" y="13672440"/>
            <a:chExt cx="10944225" cy="3343275"/>
          </a:xfrm>
        </p:grpSpPr>
        <p:pic>
          <p:nvPicPr>
            <p:cNvPr id="7" name="Picture 6" descr="A black and white logo&#10;&#10;AI-generated content may be incorrect.">
              <a:extLst>
                <a:ext uri="{FF2B5EF4-FFF2-40B4-BE49-F238E27FC236}">
                  <a16:creationId xmlns:a16="http://schemas.microsoft.com/office/drawing/2014/main" id="{C7E0B0DE-0052-62E5-194C-71C9CE02D55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66558" y="13672440"/>
              <a:ext cx="7362825" cy="3343275"/>
            </a:xfrm>
            <a:prstGeom prst="rect">
              <a:avLst/>
            </a:prstGeom>
          </p:spPr>
        </p:pic>
        <p:pic>
          <p:nvPicPr>
            <p:cNvPr id="9" name="Picture 8" descr="A black and white flag with stars in a circle&#10;&#10;AI-generated content may be incorrect.">
              <a:extLst>
                <a:ext uri="{FF2B5EF4-FFF2-40B4-BE49-F238E27FC236}">
                  <a16:creationId xmlns:a16="http://schemas.microsoft.com/office/drawing/2014/main" id="{7950F9D1-78D1-0EAB-E953-28FEF790782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5158" y="14309725"/>
              <a:ext cx="3581400" cy="2609850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08DA6410-80F0-9F25-CB9F-17B56AE8AB49}"/>
              </a:ext>
            </a:extLst>
          </p:cNvPr>
          <p:cNvSpPr txBox="1"/>
          <p:nvPr/>
        </p:nvSpPr>
        <p:spPr>
          <a:xfrm>
            <a:off x="1750741" y="770806"/>
            <a:ext cx="10214517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a" sz="6600" b="1" i="0" u="none" baseline="30000" dirty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HOLD NATUREN SUND,</a:t>
            </a:r>
            <a:br>
              <a:rPr lang="da" sz="6600" b="1" baseline="30000" dirty="0">
                <a:solidFill>
                  <a:srgbClr val="FFFFFF"/>
                </a:solidFill>
                <a:latin typeface="Verdana"/>
                <a:cs typeface="Verdana"/>
              </a:rPr>
            </a:br>
            <a:r>
              <a:rPr lang="da" sz="6600" b="0" i="0" u="none" baseline="30000" dirty="0">
                <a:solidFill>
                  <a:srgbClr val="FFFFFF"/>
                </a:solidFill>
                <a:latin typeface="Verdana"/>
                <a:ea typeface="Verdana"/>
                <a:cs typeface="Verdana"/>
              </a:rPr>
              <a:t>tag ikke planter med hjem</a:t>
            </a:r>
            <a:endParaRPr lang="en-GB" sz="6600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08167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CF62C9A67B5C214291B4884C02BDFC87" ma:contentTypeVersion="16" ma:contentTypeDescription="Crear nuevo documento." ma:contentTypeScope="" ma:versionID="72fbf1df348c7c3304a6e70b52f1c758">
  <xsd:schema xmlns:xsd="http://www.w3.org/2001/XMLSchema" xmlns:xs="http://www.w3.org/2001/XMLSchema" xmlns:p="http://schemas.microsoft.com/office/2006/metadata/properties" xmlns:ns2="7111a519-8876-491d-8de4-efb46eaf868d" xmlns:ns3="85a1b0b8-d8f3-4231-9410-7b54b719e9e5" targetNamespace="http://schemas.microsoft.com/office/2006/metadata/properties" ma:root="true" ma:fieldsID="4c3f6af9bbe32d249816b59c7ba35afa" ns2:_="" ns3:_="">
    <xsd:import namespace="7111a519-8876-491d-8de4-efb46eaf868d"/>
    <xsd:import namespace="85a1b0b8-d8f3-4231-9410-7b54b719e9e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  <xsd:element ref="ns2:MediaServiceDateTaken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11a519-8876-491d-8de4-efb46eaf868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Etiquetas de imagen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0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5a1b0b8-d8f3-4231-9410-7b54b719e9e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5d20d6a6-88ea-4949-b169-74d801234906}" ma:internalName="TaxCatchAll" ma:showField="CatchAllData" ma:web="85a1b0b8-d8f3-4231-9410-7b54b719e9e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5a1b0b8-d8f3-4231-9410-7b54b719e9e5" xsi:nil="true"/>
    <lcf76f155ced4ddcb4097134ff3c332f xmlns="7111a519-8876-491d-8de4-efb46eaf868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61833C3-0CE9-48A1-9C8A-C43BCBBB457B}"/>
</file>

<file path=customXml/itemProps2.xml><?xml version="1.0" encoding="utf-8"?>
<ds:datastoreItem xmlns:ds="http://schemas.openxmlformats.org/officeDocument/2006/customXml" ds:itemID="{DAB007BC-DE6D-4547-B71E-CE6F0AE1AAD7}"/>
</file>

<file path=customXml/itemProps3.xml><?xml version="1.0" encoding="utf-8"?>
<ds:datastoreItem xmlns:ds="http://schemas.openxmlformats.org/officeDocument/2006/customXml" ds:itemID="{6703F8DD-EEC9-4A52-ADA6-19504ED6C8C9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47</Words>
  <Application>Microsoft Office PowerPoint</Application>
  <PresentationFormat>Custom</PresentationFormat>
  <Paragraphs>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Aptos</vt:lpstr>
      <vt:lpstr>Aptos Display</vt:lpstr>
      <vt:lpstr>Arial</vt:lpstr>
      <vt:lpstr>Roboto</vt:lpstr>
      <vt:lpstr>Roboto Medium</vt:lpstr>
      <vt:lpstr>Verdana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Garcia, Javier</dc:creator>
  <cp:lastModifiedBy>Garcia, Javier</cp:lastModifiedBy>
  <cp:revision>8</cp:revision>
  <dcterms:created xsi:type="dcterms:W3CDTF">2025-04-24T08:29:27Z</dcterms:created>
  <dcterms:modified xsi:type="dcterms:W3CDTF">2025-05-07T14:18:59Z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0x010100CF62C9A67B5C214291B4884C02BDFC87</vt:lpwstr>
  </property>
</Properties>
</file>