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8054F10A-ABF0-40D4-8664-861EFCBBB6C5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2025-04-23T18:41:49Z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