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528" y="354335"/>
            <a:ext cx="1649338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tag </a:t>
            </a: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ikke</a:t>
            </a: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planter </a:t>
            </a: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</a:t>
            </a: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2200" baseline="30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hjem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6C82156F-025C-4ED4-8691-C13E7C0E80C3}"/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12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HOLD NATUREN SUND, tag ikke planter med hjem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2025-04-29T07:08:09Z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