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69C0DCC-F459-487F-B311-250A33ED4101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