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4"/>
  </p:sldMasterIdLst>
  <p:sldIdLst>
    <p:sldId id="256" r:id="rId5"/>
  </p:sldIdLst>
  <p:sldSz cx="2857500" cy="23812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71"/>
    <p:restoredTop sz="94694"/>
  </p:normalViewPr>
  <p:slideViewPr>
    <p:cSldViewPr snapToGrid="0">
      <p:cViewPr varScale="1">
        <p:scale>
          <a:sx n="185" d="100"/>
          <a:sy n="185" d="100"/>
        </p:scale>
        <p:origin x="1038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14313" y="389709"/>
            <a:ext cx="2428875" cy="829028"/>
          </a:xfrm>
        </p:spPr>
        <p:txBody>
          <a:bodyPr anchor="b"/>
          <a:lstStyle>
            <a:lvl1pPr algn="ctr">
              <a:defRPr sz="1875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7188" y="1250708"/>
            <a:ext cx="2143125" cy="574917"/>
          </a:xfrm>
        </p:spPr>
        <p:txBody>
          <a:bodyPr/>
          <a:lstStyle>
            <a:lvl1pPr marL="0" indent="0" algn="ctr">
              <a:buNone/>
              <a:defRPr sz="750"/>
            </a:lvl1pPr>
            <a:lvl2pPr marL="142875" indent="0" algn="ctr">
              <a:buNone/>
              <a:defRPr sz="625"/>
            </a:lvl2pPr>
            <a:lvl3pPr marL="285750" indent="0" algn="ctr">
              <a:buNone/>
              <a:defRPr sz="563"/>
            </a:lvl3pPr>
            <a:lvl4pPr marL="428625" indent="0" algn="ctr">
              <a:buNone/>
              <a:defRPr sz="500"/>
            </a:lvl4pPr>
            <a:lvl5pPr marL="571500" indent="0" algn="ctr">
              <a:buNone/>
              <a:defRPr sz="500"/>
            </a:lvl5pPr>
            <a:lvl6pPr marL="714375" indent="0" algn="ctr">
              <a:buNone/>
              <a:defRPr sz="500"/>
            </a:lvl6pPr>
            <a:lvl7pPr marL="857250" indent="0" algn="ctr">
              <a:buNone/>
              <a:defRPr sz="500"/>
            </a:lvl7pPr>
            <a:lvl8pPr marL="1000125" indent="0" algn="ctr">
              <a:buNone/>
              <a:defRPr sz="500"/>
            </a:lvl8pPr>
            <a:lvl9pPr marL="1143000" indent="0" algn="ctr">
              <a:buNone/>
              <a:defRPr sz="500"/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867390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310760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044899" y="126780"/>
            <a:ext cx="616148" cy="2017999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6453" y="126780"/>
            <a:ext cx="1812727" cy="2017999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27104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299086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965" y="593659"/>
            <a:ext cx="2464594" cy="990534"/>
          </a:xfrm>
        </p:spPr>
        <p:txBody>
          <a:bodyPr anchor="b"/>
          <a:lstStyle>
            <a:lvl1pPr>
              <a:defRPr sz="1875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965" y="1593564"/>
            <a:ext cx="2464594" cy="520898"/>
          </a:xfrm>
        </p:spPr>
        <p:txBody>
          <a:bodyPr/>
          <a:lstStyle>
            <a:lvl1pPr marL="0" indent="0">
              <a:buNone/>
              <a:defRPr sz="750">
                <a:solidFill>
                  <a:schemeClr val="tx1">
                    <a:tint val="82000"/>
                  </a:schemeClr>
                </a:solidFill>
              </a:defRPr>
            </a:lvl1pPr>
            <a:lvl2pPr marL="142875" indent="0">
              <a:buNone/>
              <a:defRPr sz="625">
                <a:solidFill>
                  <a:schemeClr val="tx1">
                    <a:tint val="82000"/>
                  </a:schemeClr>
                </a:solidFill>
              </a:defRPr>
            </a:lvl2pPr>
            <a:lvl3pPr marL="285750" indent="0">
              <a:buNone/>
              <a:defRPr sz="563">
                <a:solidFill>
                  <a:schemeClr val="tx1">
                    <a:tint val="82000"/>
                  </a:schemeClr>
                </a:solidFill>
              </a:defRPr>
            </a:lvl3pPr>
            <a:lvl4pPr marL="428625" indent="0">
              <a:buNone/>
              <a:defRPr sz="500">
                <a:solidFill>
                  <a:schemeClr val="tx1">
                    <a:tint val="82000"/>
                  </a:schemeClr>
                </a:solidFill>
              </a:defRPr>
            </a:lvl4pPr>
            <a:lvl5pPr marL="571500" indent="0">
              <a:buNone/>
              <a:defRPr sz="500">
                <a:solidFill>
                  <a:schemeClr val="tx1">
                    <a:tint val="82000"/>
                  </a:schemeClr>
                </a:solidFill>
              </a:defRPr>
            </a:lvl5pPr>
            <a:lvl6pPr marL="714375" indent="0">
              <a:buNone/>
              <a:defRPr sz="500">
                <a:solidFill>
                  <a:schemeClr val="tx1">
                    <a:tint val="82000"/>
                  </a:schemeClr>
                </a:solidFill>
              </a:defRPr>
            </a:lvl6pPr>
            <a:lvl7pPr marL="857250" indent="0">
              <a:buNone/>
              <a:defRPr sz="500">
                <a:solidFill>
                  <a:schemeClr val="tx1">
                    <a:tint val="82000"/>
                  </a:schemeClr>
                </a:solidFill>
              </a:defRPr>
            </a:lvl7pPr>
            <a:lvl8pPr marL="1000125" indent="0">
              <a:buNone/>
              <a:defRPr sz="500">
                <a:solidFill>
                  <a:schemeClr val="tx1">
                    <a:tint val="82000"/>
                  </a:schemeClr>
                </a:solidFill>
              </a:defRPr>
            </a:lvl8pPr>
            <a:lvl9pPr marL="1143000" indent="0">
              <a:buNone/>
              <a:defRPr sz="5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967203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6453" y="633898"/>
            <a:ext cx="1214438" cy="1510881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6609" y="633898"/>
            <a:ext cx="1214438" cy="1510881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55330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6825" y="126780"/>
            <a:ext cx="2464594" cy="460265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6826" y="583737"/>
            <a:ext cx="1208856" cy="286081"/>
          </a:xfrm>
        </p:spPr>
        <p:txBody>
          <a:bodyPr anchor="b"/>
          <a:lstStyle>
            <a:lvl1pPr marL="0" indent="0">
              <a:buNone/>
              <a:defRPr sz="750" b="1"/>
            </a:lvl1pPr>
            <a:lvl2pPr marL="142875" indent="0">
              <a:buNone/>
              <a:defRPr sz="625" b="1"/>
            </a:lvl2pPr>
            <a:lvl3pPr marL="285750" indent="0">
              <a:buNone/>
              <a:defRPr sz="563" b="1"/>
            </a:lvl3pPr>
            <a:lvl4pPr marL="428625" indent="0">
              <a:buNone/>
              <a:defRPr sz="500" b="1"/>
            </a:lvl4pPr>
            <a:lvl5pPr marL="571500" indent="0">
              <a:buNone/>
              <a:defRPr sz="500" b="1"/>
            </a:lvl5pPr>
            <a:lvl6pPr marL="714375" indent="0">
              <a:buNone/>
              <a:defRPr sz="500" b="1"/>
            </a:lvl6pPr>
            <a:lvl7pPr marL="857250" indent="0">
              <a:buNone/>
              <a:defRPr sz="500" b="1"/>
            </a:lvl7pPr>
            <a:lvl8pPr marL="1000125" indent="0">
              <a:buNone/>
              <a:defRPr sz="500" b="1"/>
            </a:lvl8pPr>
            <a:lvl9pPr marL="1143000" indent="0">
              <a:buNone/>
              <a:defRPr sz="5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6826" y="869818"/>
            <a:ext cx="1208856" cy="1279371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446609" y="583737"/>
            <a:ext cx="1214810" cy="286081"/>
          </a:xfrm>
        </p:spPr>
        <p:txBody>
          <a:bodyPr anchor="b"/>
          <a:lstStyle>
            <a:lvl1pPr marL="0" indent="0">
              <a:buNone/>
              <a:defRPr sz="750" b="1"/>
            </a:lvl1pPr>
            <a:lvl2pPr marL="142875" indent="0">
              <a:buNone/>
              <a:defRPr sz="625" b="1"/>
            </a:lvl2pPr>
            <a:lvl3pPr marL="285750" indent="0">
              <a:buNone/>
              <a:defRPr sz="563" b="1"/>
            </a:lvl3pPr>
            <a:lvl4pPr marL="428625" indent="0">
              <a:buNone/>
              <a:defRPr sz="500" b="1"/>
            </a:lvl4pPr>
            <a:lvl5pPr marL="571500" indent="0">
              <a:buNone/>
              <a:defRPr sz="500" b="1"/>
            </a:lvl5pPr>
            <a:lvl6pPr marL="714375" indent="0">
              <a:buNone/>
              <a:defRPr sz="500" b="1"/>
            </a:lvl6pPr>
            <a:lvl7pPr marL="857250" indent="0">
              <a:buNone/>
              <a:defRPr sz="500" b="1"/>
            </a:lvl7pPr>
            <a:lvl8pPr marL="1000125" indent="0">
              <a:buNone/>
              <a:defRPr sz="500" b="1"/>
            </a:lvl8pPr>
            <a:lvl9pPr marL="1143000" indent="0">
              <a:buNone/>
              <a:defRPr sz="5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446609" y="869818"/>
            <a:ext cx="1214810" cy="1279371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364140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995001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56950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6825" y="158750"/>
            <a:ext cx="921618" cy="555625"/>
          </a:xfrm>
        </p:spPr>
        <p:txBody>
          <a:bodyPr anchor="b"/>
          <a:lstStyle>
            <a:lvl1pPr>
              <a:defRPr sz="1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4810" y="342856"/>
            <a:ext cx="1446609" cy="1692231"/>
          </a:xfrm>
        </p:spPr>
        <p:txBody>
          <a:bodyPr/>
          <a:lstStyle>
            <a:lvl1pPr>
              <a:defRPr sz="1000"/>
            </a:lvl1pPr>
            <a:lvl2pPr>
              <a:defRPr sz="875"/>
            </a:lvl2pPr>
            <a:lvl3pPr>
              <a:defRPr sz="750"/>
            </a:lvl3pPr>
            <a:lvl4pPr>
              <a:defRPr sz="625"/>
            </a:lvl4pPr>
            <a:lvl5pPr>
              <a:defRPr sz="625"/>
            </a:lvl5pPr>
            <a:lvl6pPr>
              <a:defRPr sz="625"/>
            </a:lvl6pPr>
            <a:lvl7pPr>
              <a:defRPr sz="625"/>
            </a:lvl7pPr>
            <a:lvl8pPr>
              <a:defRPr sz="625"/>
            </a:lvl8pPr>
            <a:lvl9pPr>
              <a:defRPr sz="625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6825" y="714375"/>
            <a:ext cx="921618" cy="1323468"/>
          </a:xfrm>
        </p:spPr>
        <p:txBody>
          <a:bodyPr/>
          <a:lstStyle>
            <a:lvl1pPr marL="0" indent="0">
              <a:buNone/>
              <a:defRPr sz="500"/>
            </a:lvl1pPr>
            <a:lvl2pPr marL="142875" indent="0">
              <a:buNone/>
              <a:defRPr sz="438"/>
            </a:lvl2pPr>
            <a:lvl3pPr marL="285750" indent="0">
              <a:buNone/>
              <a:defRPr sz="375"/>
            </a:lvl3pPr>
            <a:lvl4pPr marL="428625" indent="0">
              <a:buNone/>
              <a:defRPr sz="313"/>
            </a:lvl4pPr>
            <a:lvl5pPr marL="571500" indent="0">
              <a:buNone/>
              <a:defRPr sz="313"/>
            </a:lvl5pPr>
            <a:lvl6pPr marL="714375" indent="0">
              <a:buNone/>
              <a:defRPr sz="313"/>
            </a:lvl6pPr>
            <a:lvl7pPr marL="857250" indent="0">
              <a:buNone/>
              <a:defRPr sz="313"/>
            </a:lvl7pPr>
            <a:lvl8pPr marL="1000125" indent="0">
              <a:buNone/>
              <a:defRPr sz="313"/>
            </a:lvl8pPr>
            <a:lvl9pPr marL="1143000" indent="0">
              <a:buNone/>
              <a:defRPr sz="313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95242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6825" y="158750"/>
            <a:ext cx="921618" cy="555625"/>
          </a:xfrm>
        </p:spPr>
        <p:txBody>
          <a:bodyPr anchor="b"/>
          <a:lstStyle>
            <a:lvl1pPr>
              <a:defRPr sz="1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14810" y="342856"/>
            <a:ext cx="1446609" cy="1692231"/>
          </a:xfrm>
        </p:spPr>
        <p:txBody>
          <a:bodyPr anchor="t"/>
          <a:lstStyle>
            <a:lvl1pPr marL="0" indent="0">
              <a:buNone/>
              <a:defRPr sz="1000"/>
            </a:lvl1pPr>
            <a:lvl2pPr marL="142875" indent="0">
              <a:buNone/>
              <a:defRPr sz="875"/>
            </a:lvl2pPr>
            <a:lvl3pPr marL="285750" indent="0">
              <a:buNone/>
              <a:defRPr sz="750"/>
            </a:lvl3pPr>
            <a:lvl4pPr marL="428625" indent="0">
              <a:buNone/>
              <a:defRPr sz="625"/>
            </a:lvl4pPr>
            <a:lvl5pPr marL="571500" indent="0">
              <a:buNone/>
              <a:defRPr sz="625"/>
            </a:lvl5pPr>
            <a:lvl6pPr marL="714375" indent="0">
              <a:buNone/>
              <a:defRPr sz="625"/>
            </a:lvl6pPr>
            <a:lvl7pPr marL="857250" indent="0">
              <a:buNone/>
              <a:defRPr sz="625"/>
            </a:lvl7pPr>
            <a:lvl8pPr marL="1000125" indent="0">
              <a:buNone/>
              <a:defRPr sz="625"/>
            </a:lvl8pPr>
            <a:lvl9pPr marL="1143000" indent="0">
              <a:buNone/>
              <a:defRPr sz="625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6825" y="714375"/>
            <a:ext cx="921618" cy="1323468"/>
          </a:xfrm>
        </p:spPr>
        <p:txBody>
          <a:bodyPr/>
          <a:lstStyle>
            <a:lvl1pPr marL="0" indent="0">
              <a:buNone/>
              <a:defRPr sz="500"/>
            </a:lvl1pPr>
            <a:lvl2pPr marL="142875" indent="0">
              <a:buNone/>
              <a:defRPr sz="438"/>
            </a:lvl2pPr>
            <a:lvl3pPr marL="285750" indent="0">
              <a:buNone/>
              <a:defRPr sz="375"/>
            </a:lvl3pPr>
            <a:lvl4pPr marL="428625" indent="0">
              <a:buNone/>
              <a:defRPr sz="313"/>
            </a:lvl4pPr>
            <a:lvl5pPr marL="571500" indent="0">
              <a:buNone/>
              <a:defRPr sz="313"/>
            </a:lvl5pPr>
            <a:lvl6pPr marL="714375" indent="0">
              <a:buNone/>
              <a:defRPr sz="313"/>
            </a:lvl6pPr>
            <a:lvl7pPr marL="857250" indent="0">
              <a:buNone/>
              <a:defRPr sz="313"/>
            </a:lvl7pPr>
            <a:lvl8pPr marL="1000125" indent="0">
              <a:buNone/>
              <a:defRPr sz="313"/>
            </a:lvl8pPr>
            <a:lvl9pPr marL="1143000" indent="0">
              <a:buNone/>
              <a:defRPr sz="313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14963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6453" y="126780"/>
            <a:ext cx="2464594" cy="46026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6453" y="633898"/>
            <a:ext cx="2464594" cy="15108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96453" y="2207066"/>
            <a:ext cx="642938" cy="12678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7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12236EC-E5EE-D948-A280-99390B6F9713}" type="datetimeFigureOut">
              <a:rPr lang="en-GB" smtClean="0"/>
              <a:t>29/04/2025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46547" y="2207066"/>
            <a:ext cx="964406" cy="12678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7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018109" y="2207066"/>
            <a:ext cx="642938" cy="12678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7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C37FCC1-76CE-0645-BD5B-3FC56DCFF3F4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76152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285750" rtl="0" eaLnBrk="1" latinLnBrk="0" hangingPunct="1">
        <a:lnSpc>
          <a:spcPct val="90000"/>
        </a:lnSpc>
        <a:spcBef>
          <a:spcPct val="0"/>
        </a:spcBef>
        <a:buNone/>
        <a:defRPr sz="13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1438" indent="-71438" algn="l" defTabSz="285750" rtl="0" eaLnBrk="1" latinLnBrk="0" hangingPunct="1">
        <a:lnSpc>
          <a:spcPct val="90000"/>
        </a:lnSpc>
        <a:spcBef>
          <a:spcPts val="313"/>
        </a:spcBef>
        <a:buFont typeface="Arial" panose="020B0604020202020204" pitchFamily="34" charset="0"/>
        <a:buChar char="•"/>
        <a:defRPr sz="875" kern="1200">
          <a:solidFill>
            <a:schemeClr val="tx1"/>
          </a:solidFill>
          <a:latin typeface="+mn-lt"/>
          <a:ea typeface="+mn-ea"/>
          <a:cs typeface="+mn-cs"/>
        </a:defRPr>
      </a:lvl1pPr>
      <a:lvl2pPr marL="214313" indent="-71438" algn="l" defTabSz="285750" rtl="0" eaLnBrk="1" latinLnBrk="0" hangingPunct="1">
        <a:lnSpc>
          <a:spcPct val="90000"/>
        </a:lnSpc>
        <a:spcBef>
          <a:spcPts val="156"/>
        </a:spcBef>
        <a:buFont typeface="Arial" panose="020B0604020202020204" pitchFamily="34" charset="0"/>
        <a:buChar char="•"/>
        <a:defRPr sz="750" kern="1200">
          <a:solidFill>
            <a:schemeClr val="tx1"/>
          </a:solidFill>
          <a:latin typeface="+mn-lt"/>
          <a:ea typeface="+mn-ea"/>
          <a:cs typeface="+mn-cs"/>
        </a:defRPr>
      </a:lvl2pPr>
      <a:lvl3pPr marL="357188" indent="-71438" algn="l" defTabSz="285750" rtl="0" eaLnBrk="1" latinLnBrk="0" hangingPunct="1">
        <a:lnSpc>
          <a:spcPct val="90000"/>
        </a:lnSpc>
        <a:spcBef>
          <a:spcPts val="156"/>
        </a:spcBef>
        <a:buFont typeface="Arial" panose="020B0604020202020204" pitchFamily="34" charset="0"/>
        <a:buChar char="•"/>
        <a:defRPr sz="625" kern="1200">
          <a:solidFill>
            <a:schemeClr val="tx1"/>
          </a:solidFill>
          <a:latin typeface="+mn-lt"/>
          <a:ea typeface="+mn-ea"/>
          <a:cs typeface="+mn-cs"/>
        </a:defRPr>
      </a:lvl3pPr>
      <a:lvl4pPr marL="500063" indent="-71438" algn="l" defTabSz="285750" rtl="0" eaLnBrk="1" latinLnBrk="0" hangingPunct="1">
        <a:lnSpc>
          <a:spcPct val="90000"/>
        </a:lnSpc>
        <a:spcBef>
          <a:spcPts val="156"/>
        </a:spcBef>
        <a:buFont typeface="Arial" panose="020B0604020202020204" pitchFamily="34" charset="0"/>
        <a:buChar char="•"/>
        <a:defRPr sz="563" kern="1200">
          <a:solidFill>
            <a:schemeClr val="tx1"/>
          </a:solidFill>
          <a:latin typeface="+mn-lt"/>
          <a:ea typeface="+mn-ea"/>
          <a:cs typeface="+mn-cs"/>
        </a:defRPr>
      </a:lvl4pPr>
      <a:lvl5pPr marL="642938" indent="-71438" algn="l" defTabSz="285750" rtl="0" eaLnBrk="1" latinLnBrk="0" hangingPunct="1">
        <a:lnSpc>
          <a:spcPct val="90000"/>
        </a:lnSpc>
        <a:spcBef>
          <a:spcPts val="156"/>
        </a:spcBef>
        <a:buFont typeface="Arial" panose="020B0604020202020204" pitchFamily="34" charset="0"/>
        <a:buChar char="•"/>
        <a:defRPr sz="563" kern="1200">
          <a:solidFill>
            <a:schemeClr val="tx1"/>
          </a:solidFill>
          <a:latin typeface="+mn-lt"/>
          <a:ea typeface="+mn-ea"/>
          <a:cs typeface="+mn-cs"/>
        </a:defRPr>
      </a:lvl5pPr>
      <a:lvl6pPr marL="785813" indent="-71438" algn="l" defTabSz="285750" rtl="0" eaLnBrk="1" latinLnBrk="0" hangingPunct="1">
        <a:lnSpc>
          <a:spcPct val="90000"/>
        </a:lnSpc>
        <a:spcBef>
          <a:spcPts val="156"/>
        </a:spcBef>
        <a:buFont typeface="Arial" panose="020B0604020202020204" pitchFamily="34" charset="0"/>
        <a:buChar char="•"/>
        <a:defRPr sz="563" kern="1200">
          <a:solidFill>
            <a:schemeClr val="tx1"/>
          </a:solidFill>
          <a:latin typeface="+mn-lt"/>
          <a:ea typeface="+mn-ea"/>
          <a:cs typeface="+mn-cs"/>
        </a:defRPr>
      </a:lvl6pPr>
      <a:lvl7pPr marL="928688" indent="-71438" algn="l" defTabSz="285750" rtl="0" eaLnBrk="1" latinLnBrk="0" hangingPunct="1">
        <a:lnSpc>
          <a:spcPct val="90000"/>
        </a:lnSpc>
        <a:spcBef>
          <a:spcPts val="156"/>
        </a:spcBef>
        <a:buFont typeface="Arial" panose="020B0604020202020204" pitchFamily="34" charset="0"/>
        <a:buChar char="•"/>
        <a:defRPr sz="563" kern="1200">
          <a:solidFill>
            <a:schemeClr val="tx1"/>
          </a:solidFill>
          <a:latin typeface="+mn-lt"/>
          <a:ea typeface="+mn-ea"/>
          <a:cs typeface="+mn-cs"/>
        </a:defRPr>
      </a:lvl7pPr>
      <a:lvl8pPr marL="1071563" indent="-71438" algn="l" defTabSz="285750" rtl="0" eaLnBrk="1" latinLnBrk="0" hangingPunct="1">
        <a:lnSpc>
          <a:spcPct val="90000"/>
        </a:lnSpc>
        <a:spcBef>
          <a:spcPts val="156"/>
        </a:spcBef>
        <a:buFont typeface="Arial" panose="020B0604020202020204" pitchFamily="34" charset="0"/>
        <a:buChar char="•"/>
        <a:defRPr sz="563" kern="1200">
          <a:solidFill>
            <a:schemeClr val="tx1"/>
          </a:solidFill>
          <a:latin typeface="+mn-lt"/>
          <a:ea typeface="+mn-ea"/>
          <a:cs typeface="+mn-cs"/>
        </a:defRPr>
      </a:lvl8pPr>
      <a:lvl9pPr marL="1214438" indent="-71438" algn="l" defTabSz="285750" rtl="0" eaLnBrk="1" latinLnBrk="0" hangingPunct="1">
        <a:lnSpc>
          <a:spcPct val="90000"/>
        </a:lnSpc>
        <a:spcBef>
          <a:spcPts val="156"/>
        </a:spcBef>
        <a:buFont typeface="Arial" panose="020B0604020202020204" pitchFamily="34" charset="0"/>
        <a:buChar char="•"/>
        <a:defRPr sz="5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85750" rtl="0" eaLnBrk="1" latinLnBrk="0" hangingPunct="1">
        <a:defRPr sz="563" kern="1200">
          <a:solidFill>
            <a:schemeClr val="tx1"/>
          </a:solidFill>
          <a:latin typeface="+mn-lt"/>
          <a:ea typeface="+mn-ea"/>
          <a:cs typeface="+mn-cs"/>
        </a:defRPr>
      </a:lvl1pPr>
      <a:lvl2pPr marL="142875" algn="l" defTabSz="285750" rtl="0" eaLnBrk="1" latinLnBrk="0" hangingPunct="1">
        <a:defRPr sz="563" kern="1200">
          <a:solidFill>
            <a:schemeClr val="tx1"/>
          </a:solidFill>
          <a:latin typeface="+mn-lt"/>
          <a:ea typeface="+mn-ea"/>
          <a:cs typeface="+mn-cs"/>
        </a:defRPr>
      </a:lvl2pPr>
      <a:lvl3pPr marL="285750" algn="l" defTabSz="285750" rtl="0" eaLnBrk="1" latinLnBrk="0" hangingPunct="1">
        <a:defRPr sz="563" kern="1200">
          <a:solidFill>
            <a:schemeClr val="tx1"/>
          </a:solidFill>
          <a:latin typeface="+mn-lt"/>
          <a:ea typeface="+mn-ea"/>
          <a:cs typeface="+mn-cs"/>
        </a:defRPr>
      </a:lvl3pPr>
      <a:lvl4pPr marL="428625" algn="l" defTabSz="285750" rtl="0" eaLnBrk="1" latinLnBrk="0" hangingPunct="1">
        <a:defRPr sz="563" kern="1200">
          <a:solidFill>
            <a:schemeClr val="tx1"/>
          </a:solidFill>
          <a:latin typeface="+mn-lt"/>
          <a:ea typeface="+mn-ea"/>
          <a:cs typeface="+mn-cs"/>
        </a:defRPr>
      </a:lvl4pPr>
      <a:lvl5pPr marL="571500" algn="l" defTabSz="285750" rtl="0" eaLnBrk="1" latinLnBrk="0" hangingPunct="1">
        <a:defRPr sz="563" kern="1200">
          <a:solidFill>
            <a:schemeClr val="tx1"/>
          </a:solidFill>
          <a:latin typeface="+mn-lt"/>
          <a:ea typeface="+mn-ea"/>
          <a:cs typeface="+mn-cs"/>
        </a:defRPr>
      </a:lvl5pPr>
      <a:lvl6pPr marL="714375" algn="l" defTabSz="285750" rtl="0" eaLnBrk="1" latinLnBrk="0" hangingPunct="1">
        <a:defRPr sz="563" kern="1200">
          <a:solidFill>
            <a:schemeClr val="tx1"/>
          </a:solidFill>
          <a:latin typeface="+mn-lt"/>
          <a:ea typeface="+mn-ea"/>
          <a:cs typeface="+mn-cs"/>
        </a:defRPr>
      </a:lvl6pPr>
      <a:lvl7pPr marL="857250" algn="l" defTabSz="285750" rtl="0" eaLnBrk="1" latinLnBrk="0" hangingPunct="1">
        <a:defRPr sz="563" kern="1200">
          <a:solidFill>
            <a:schemeClr val="tx1"/>
          </a:solidFill>
          <a:latin typeface="+mn-lt"/>
          <a:ea typeface="+mn-ea"/>
          <a:cs typeface="+mn-cs"/>
        </a:defRPr>
      </a:lvl7pPr>
      <a:lvl8pPr marL="1000125" algn="l" defTabSz="285750" rtl="0" eaLnBrk="1" latinLnBrk="0" hangingPunct="1">
        <a:defRPr sz="563" kern="1200">
          <a:solidFill>
            <a:schemeClr val="tx1"/>
          </a:solidFill>
          <a:latin typeface="+mn-lt"/>
          <a:ea typeface="+mn-ea"/>
          <a:cs typeface="+mn-cs"/>
        </a:defRPr>
      </a:lvl8pPr>
      <a:lvl9pPr marL="1143000" algn="l" defTabSz="285750" rtl="0" eaLnBrk="1" latinLnBrk="0" hangingPunct="1">
        <a:defRPr sz="5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Imagen 11" descr="Imagen que contiene interior, tabla, pequeño, juguete&#10;&#10;El contenido generado por IA puede ser incorrecto.">
            <a:extLst>
              <a:ext uri="{FF2B5EF4-FFF2-40B4-BE49-F238E27FC236}">
                <a16:creationId xmlns:a16="http://schemas.microsoft.com/office/drawing/2014/main" id="{C8D5B448-9772-649E-959F-48D73CEE9CE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2857500" cy="2381250"/>
          </a:xfrm>
          <a:prstGeom prst="rect">
            <a:avLst/>
          </a:prstGeom>
        </p:spPr>
      </p:pic>
      <p:pic>
        <p:nvPicPr>
          <p:cNvPr id="4" name="Imagen 3" descr="Un dibujo de una persona&#10;&#10;El contenido generado por IA puede ser incorrecto.">
            <a:extLst>
              <a:ext uri="{FF2B5EF4-FFF2-40B4-BE49-F238E27FC236}">
                <a16:creationId xmlns:a16="http://schemas.microsoft.com/office/drawing/2014/main" id="{43B88AAC-A05D-D7BE-EBFC-EB2C2FB3850D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54800" y="1921236"/>
            <a:ext cx="273600" cy="199378"/>
          </a:xfrm>
          <a:prstGeom prst="rect">
            <a:avLst/>
          </a:prstGeom>
        </p:spPr>
      </p:pic>
      <p:pic>
        <p:nvPicPr>
          <p:cNvPr id="6" name="Imagen 5" descr="Logotipo&#10;&#10;El contenido generado por IA puede ser incorrecto.">
            <a:extLst>
              <a:ext uri="{FF2B5EF4-FFF2-40B4-BE49-F238E27FC236}">
                <a16:creationId xmlns:a16="http://schemas.microsoft.com/office/drawing/2014/main" id="{088725D6-F386-7ADC-4EA0-8BD8782819B2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42863" y="-17728"/>
            <a:ext cx="1129832" cy="513028"/>
          </a:xfrm>
          <a:prstGeom prst="rect">
            <a:avLst/>
          </a:prstGeom>
        </p:spPr>
      </p:pic>
      <p:sp>
        <p:nvSpPr>
          <p:cNvPr id="2" name="CuadroTexto 1">
            <a:extLst>
              <a:ext uri="{FF2B5EF4-FFF2-40B4-BE49-F238E27FC236}">
                <a16:creationId xmlns:a16="http://schemas.microsoft.com/office/drawing/2014/main" id="{74653CC0-5B74-7DC6-E4A5-FAB65145D01A}"/>
              </a:ext>
            </a:extLst>
          </p:cNvPr>
          <p:cNvSpPr txBox="1">
            <a:spLocks/>
          </p:cNvSpPr>
          <p:nvPr/>
        </p:nvSpPr>
        <p:spPr>
          <a:xfrm>
            <a:off x="42863" y="1649695"/>
            <a:ext cx="1405082" cy="286288"/>
          </a:xfrm>
          <a:prstGeom prst="rect">
            <a:avLst/>
          </a:prstGeom>
          <a:noFill/>
        </p:spPr>
        <p:txBody>
          <a:bodyPr wrap="square">
            <a:normAutofit fontScale="40000" lnSpcReduction="20000"/>
          </a:bodyPr>
          <a:lstStyle/>
          <a:p>
            <a:pPr algn="ctr"/>
            <a:r>
              <a:rPr lang="en-GB" sz="2800" dirty="0">
                <a:solidFill>
                  <a:schemeClr val="bg1"/>
                </a:solidFill>
                <a:latin typeface="Roboto Medium" panose="02000000000000000000" pitchFamily="2" charset="0"/>
                <a:ea typeface="Roboto Medium" panose="02000000000000000000" pitchFamily="2" charset="0"/>
                <a:cs typeface="Roboto Medium" panose="02000000000000000000" pitchFamily="2" charset="0"/>
              </a:rPr>
              <a:t>#PlantHealth4Life</a:t>
            </a:r>
          </a:p>
        </p:txBody>
      </p:sp>
      <p:sp>
        <p:nvSpPr>
          <p:cNvPr id="14" name="Titre 1">
            <a:extLst>
              <a:ext uri="{FF2B5EF4-FFF2-40B4-BE49-F238E27FC236}">
                <a16:creationId xmlns:a16="http://schemas.microsoft.com/office/drawing/2014/main" id="{AF434C9E-3691-9822-2C33-D58039635A50}"/>
              </a:ext>
            </a:extLst>
          </p:cNvPr>
          <p:cNvSpPr txBox="1">
            <a:spLocks/>
          </p:cNvSpPr>
          <p:nvPr/>
        </p:nvSpPr>
        <p:spPr>
          <a:xfrm>
            <a:off x="153680" y="483873"/>
            <a:ext cx="1486431" cy="1239583"/>
          </a:xfrm>
          <a:prstGeom prst="rect">
            <a:avLst/>
          </a:prstGeom>
        </p:spPr>
        <p:txBody>
          <a:bodyPr vert="horz" lIns="0" tIns="45720" rIns="91440" bIns="0" rtlCol="0" anchor="t">
            <a:normAutofit fontScale="70000" lnSpcReduction="20000"/>
          </a:bodyPr>
          <a:lstStyle>
            <a:lvl1pPr algn="ctr" defTabSz="28575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1875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GB" sz="2400" b="1" dirty="0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  <a:cs typeface="Roboto" panose="02000000000000000000" pitchFamily="2" charset="0"/>
              </a:rPr>
              <a:t>HOLD NATUREN SUND,</a:t>
            </a:r>
            <a:br>
              <a:rPr lang="en-GB" sz="2400" b="1" dirty="0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  <a:cs typeface="Roboto" panose="02000000000000000000" pitchFamily="2" charset="0"/>
              </a:rPr>
            </a:br>
            <a:r>
              <a:rPr lang="en-GB" sz="2400" dirty="0">
                <a:solidFill>
                  <a:schemeClr val="bg1"/>
                </a:solidFill>
                <a:latin typeface="Roboto Th" pitchFamily="2" charset="0"/>
                <a:ea typeface="Roboto Th" pitchFamily="2" charset="0"/>
              </a:rPr>
              <a:t>tag </a:t>
            </a:r>
            <a:r>
              <a:rPr lang="en-GB" sz="2400" dirty="0" err="1">
                <a:solidFill>
                  <a:schemeClr val="bg1"/>
                </a:solidFill>
                <a:latin typeface="Roboto Th" pitchFamily="2" charset="0"/>
                <a:ea typeface="Roboto Th" pitchFamily="2" charset="0"/>
              </a:rPr>
              <a:t>ikke</a:t>
            </a:r>
            <a:r>
              <a:rPr lang="en-GB" sz="2400" dirty="0">
                <a:solidFill>
                  <a:schemeClr val="bg1"/>
                </a:solidFill>
                <a:latin typeface="Roboto Th" pitchFamily="2" charset="0"/>
                <a:ea typeface="Roboto Th" pitchFamily="2" charset="0"/>
              </a:rPr>
              <a:t> planter med </a:t>
            </a:r>
            <a:r>
              <a:rPr lang="en-GB" sz="2400" dirty="0" err="1">
                <a:solidFill>
                  <a:schemeClr val="bg1"/>
                </a:solidFill>
                <a:latin typeface="Roboto Th" pitchFamily="2" charset="0"/>
                <a:ea typeface="Roboto Th" pitchFamily="2" charset="0"/>
              </a:rPr>
              <a:t>hjem</a:t>
            </a:r>
            <a:endParaRPr lang="en-GB" sz="3000" b="1" dirty="0">
              <a:solidFill>
                <a:schemeClr val="bg1"/>
              </a:solidFill>
              <a:latin typeface="Roboto Th" pitchFamily="2" charset="0"/>
              <a:ea typeface="Roboto Th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5112055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Tema de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85a1b0b8-d8f3-4231-9410-7b54b719e9e5" xsi:nil="true"/>
    <lcf76f155ced4ddcb4097134ff3c332f xmlns="7111a519-8876-491d-8de4-efb46eaf868d">
      <Terms xmlns="http://schemas.microsoft.com/office/infopath/2007/PartnerControls"/>
    </lcf76f155ced4ddcb4097134ff3c332f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CF62C9A67B5C214291B4884C02BDFC87" ma:contentTypeVersion="16" ma:contentTypeDescription="Crear nuevo documento." ma:contentTypeScope="" ma:versionID="72fbf1df348c7c3304a6e70b52f1c758">
  <xsd:schema xmlns:xsd="http://www.w3.org/2001/XMLSchema" xmlns:xs="http://www.w3.org/2001/XMLSchema" xmlns:p="http://schemas.microsoft.com/office/2006/metadata/properties" xmlns:ns2="7111a519-8876-491d-8de4-efb46eaf868d" xmlns:ns3="85a1b0b8-d8f3-4231-9410-7b54b719e9e5" targetNamespace="http://schemas.microsoft.com/office/2006/metadata/properties" ma:root="true" ma:fieldsID="4c3f6af9bbe32d249816b59c7ba35afa" ns2:_="" ns3:_="">
    <xsd:import namespace="7111a519-8876-491d-8de4-efb46eaf868d"/>
    <xsd:import namespace="85a1b0b8-d8f3-4231-9410-7b54b719e9e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MediaServiceOCR" minOccurs="0"/>
                <xsd:element ref="ns2:MediaServiceDateTaken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11a519-8876-491d-8de4-efb46eaf868d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5" nillable="true" ma:taxonomy="true" ma:internalName="lcf76f155ced4ddcb4097134ff3c332f" ma:taxonomyFieldName="MediaServiceImageTags" ma:displayName="Etiquetas de imagen" ma:readOnly="false" ma:fieldId="{5cf76f15-5ced-4ddc-b409-7134ff3c332f}" ma:taxonomyMulti="true" ma:sspId="8d3d8e85-2482-46d5-b3d8-06dc7993f3cd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9" nillable="true" ma:displayName="MediaLengthInSeconds" ma:hidden="true" ma:internalName="MediaLengthInSeconds" ma:readOnly="true">
      <xsd:simpleType>
        <xsd:restriction base="dms:Unknown"/>
      </xsd:simpleType>
    </xsd:element>
    <xsd:element name="MediaServiceOCR" ma:index="20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21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Location" ma:index="22" nillable="true" ma:displayName="Location" ma:indexed="true" ma:internalName="MediaServiceLocation" ma:readOnly="true">
      <xsd:simpleType>
        <xsd:restriction base="dms:Text"/>
      </xsd:simpleType>
    </xsd:element>
    <xsd:element name="MediaServiceBillingMetadata" ma:index="23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5a1b0b8-d8f3-4231-9410-7b54b719e9e5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Compartido con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Detalles de uso compartido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5d20d6a6-88ea-4949-b169-74d801234906}" ma:internalName="TaxCatchAll" ma:showField="CatchAllData" ma:web="85a1b0b8-d8f3-4231-9410-7b54b719e9e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e contenido"/>
        <xsd:element ref="dc:title" minOccurs="0" maxOccurs="1" ma:index="4" ma:displayName="Títu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1526B88-AA07-4652-87F5-042E7278B14D}">
  <ds:schemaRefs>
    <ds:schemaRef ds:uri="http://schemas.microsoft.com/office/2006/metadata/properties"/>
    <ds:schemaRef ds:uri="http://schemas.microsoft.com/office/infopath/2007/PartnerControls"/>
    <ds:schemaRef ds:uri="b46b0888-3a4a-41d6-b186-0947ac4cbdb1"/>
    <ds:schemaRef ds:uri="24a01684-1a2a-406c-9800-227e6ea0d198"/>
  </ds:schemaRefs>
</ds:datastoreItem>
</file>

<file path=customXml/itemProps2.xml><?xml version="1.0" encoding="utf-8"?>
<ds:datastoreItem xmlns:ds="http://schemas.openxmlformats.org/officeDocument/2006/customXml" ds:itemID="{AD737570-A0DE-4FA0-95CB-254288CBBAC7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9369D11-2FA1-40F7-9EDB-0963979C0435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</TotalTime>
  <Words>12</Words>
  <Application>Microsoft Office PowerPoint</Application>
  <PresentationFormat>Personalizado</PresentationFormat>
  <Paragraphs>2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8" baseType="lpstr">
      <vt:lpstr>Aptos</vt:lpstr>
      <vt:lpstr>Aptos Display</vt:lpstr>
      <vt:lpstr>Arial</vt:lpstr>
      <vt:lpstr>Roboto</vt:lpstr>
      <vt:lpstr>Roboto Medium</vt:lpstr>
      <vt:lpstr>Roboto Th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Malillos, Pablo</dc:creator>
  <cp:lastModifiedBy>José García Ruiz</cp:lastModifiedBy>
  <cp:revision>7</cp:revision>
  <dcterms:created xsi:type="dcterms:W3CDTF">2025-04-21T09:33:56Z</dcterms:created>
  <dcterms:modified xsi:type="dcterms:W3CDTF">2025-04-29T07:06:59Z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0x010100CF62C9A67B5C214291B4884C02BDFC87</vt:lpwstr>
  </property>
  <property fmtid="{D5CDD505-2E9C-101B-9397-08002B2CF9AE}" pid="3" name="MediaServiceImageTags">
    <vt:lpwstr/>
  </property>
</Properties>
</file>

<file path=docProps/thumbnail.jpeg>
</file>