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60" r:id="rId8"/>
    <p:sldId id="259" r:id="rId9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2" d="100"/>
          <a:sy n="32" d="100"/>
        </p:scale>
        <p:origin x="248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05/05/2025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188462" y="1905143"/>
            <a:ext cx="11339075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Putujete</a:t>
            </a:r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izvan</a:t>
            </a:r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15000" b="1" i="0" u="none" baseline="30000" dirty="0" err="1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granica</a:t>
            </a:r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EU?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160584" y="13328434"/>
            <a:ext cx="113948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Slikajte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svoje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omiljene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biljke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onoliko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koliko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s-ES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želite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Ali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nemojte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ih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nositi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nazad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sa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sobom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Možete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širiti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nove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štetočine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noseći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ih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u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svom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es-ES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prtljagu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ČUVAJTE ZDRAV</a:t>
            </a:r>
            <a:r>
              <a:rPr lang="hr-BA" sz="6600" b="1" baseline="3000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LJE PRIRODE</a:t>
            </a:r>
            <a:r>
              <a:rPr lang="es-ES" sz="6600" b="1" i="0" u="none" baseline="3000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,</a:t>
            </a:r>
            <a:br>
              <a:rPr lang="es-es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es-E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ne</a:t>
            </a:r>
            <a:r>
              <a:rPr lang="es-E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donosite </a:t>
            </a:r>
            <a:r>
              <a:rPr lang="es-E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biljke</a:t>
            </a:r>
            <a:r>
              <a:rPr lang="es-E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6600" b="0" i="0" u="none" baseline="30000" dirty="0" err="1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kući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c5b2407e2382f80c6820033c975cf46d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9d03239c7c86f5a2f9ba396bd9d5b2c0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2DF315-0660-415C-B0FD-AA2863CE97C1}"/>
</file>

<file path=customXml/itemProps2.xml><?xml version="1.0" encoding="utf-8"?>
<ds:datastoreItem xmlns:ds="http://schemas.openxmlformats.org/officeDocument/2006/customXml" ds:itemID="{660BA754-8D2B-4785-975C-CDC9D9563FE3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customXml/itemProps3.xml><?xml version="1.0" encoding="utf-8"?>
<ds:datastoreItem xmlns:ds="http://schemas.openxmlformats.org/officeDocument/2006/customXml" ds:itemID="{4F368BC2-3757-4661-A7EC-2BDA9B928B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43</Words>
  <Application>Microsoft Office PowerPoint</Application>
  <PresentationFormat>Prilagođeno</PresentationFormat>
  <Paragraphs>6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6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Dalibor Vidačak | FSA BH</cp:lastModifiedBy>
  <cp:revision>10</cp:revision>
  <dcterms:created xsi:type="dcterms:W3CDTF">2025-04-24T08:29:27Z</dcterms:created>
  <dcterms:modified xsi:type="dcterms:W3CDTF">2025-05-05T12:29:09Z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