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714500" cy="1428750"/>
  <p:notesSz cx="6858000" cy="9144000"/>
  <p:defaultTextStyle>
    <a:defPPr>
      <a:defRPr lang="fr-FR"/>
    </a:defPPr>
    <a:lvl1pPr marL="0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1pPr>
    <a:lvl2pPr marL="311736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2pPr>
    <a:lvl3pPr marL="623471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3pPr>
    <a:lvl4pPr marL="935208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4pPr>
    <a:lvl5pPr marL="1246943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5pPr>
    <a:lvl6pPr marL="1558678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6pPr>
    <a:lvl7pPr marL="1870413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7pPr>
    <a:lvl8pPr marL="2182149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8pPr>
    <a:lvl9pPr marL="2493887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49" userDrawn="1">
          <p15:clr>
            <a:srgbClr val="A4A3A4"/>
          </p15:clr>
        </p15:guide>
        <p15:guide id="2" pos="8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15" autoAdjust="0"/>
    <p:restoredTop sz="94694"/>
  </p:normalViewPr>
  <p:slideViewPr>
    <p:cSldViewPr snapToObjects="1" showGuides="1">
      <p:cViewPr varScale="1">
        <p:scale>
          <a:sx n="346" d="100"/>
          <a:sy n="346" d="100"/>
        </p:scale>
        <p:origin x="2304" y="202"/>
      </p:cViewPr>
      <p:guideLst>
        <p:guide orient="horz" pos="449"/>
        <p:guide pos="8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8591" y="443842"/>
            <a:ext cx="1457325" cy="306255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57177" y="809629"/>
            <a:ext cx="1200149" cy="36512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1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2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34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4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5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69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8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92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965003" y="83014"/>
            <a:ext cx="299442" cy="1767748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6677" y="83014"/>
            <a:ext cx="869751" cy="1767748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5436" y="918104"/>
            <a:ext cx="1457325" cy="283766"/>
          </a:xfrm>
        </p:spPr>
        <p:txBody>
          <a:bodyPr anchor="t"/>
          <a:lstStyle>
            <a:lvl1pPr algn="l">
              <a:defRPr sz="270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5436" y="605568"/>
            <a:ext cx="1457325" cy="312539"/>
          </a:xfrm>
        </p:spPr>
        <p:txBody>
          <a:bodyPr anchor="b"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31152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2305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3pPr>
            <a:lvl4pPr marL="93458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24611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55764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8691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218069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492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6676" y="483530"/>
            <a:ext cx="584597" cy="1367234"/>
          </a:xfrm>
        </p:spPr>
        <p:txBody>
          <a:bodyPr/>
          <a:lstStyle>
            <a:lvl1pPr>
              <a:defRPr sz="1875"/>
            </a:lvl1pPr>
            <a:lvl2pPr>
              <a:defRPr sz="165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847" y="483530"/>
            <a:ext cx="584597" cy="1367234"/>
          </a:xfrm>
        </p:spPr>
        <p:txBody>
          <a:bodyPr/>
          <a:lstStyle>
            <a:lvl1pPr>
              <a:defRPr sz="1875"/>
            </a:lvl1pPr>
            <a:lvl2pPr>
              <a:defRPr sz="165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26" y="57219"/>
            <a:ext cx="1543051" cy="238124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5726" y="319817"/>
            <a:ext cx="757536" cy="133284"/>
          </a:xfrm>
        </p:spPr>
        <p:txBody>
          <a:bodyPr anchor="b"/>
          <a:lstStyle>
            <a:lvl1pPr marL="0" indent="0">
              <a:buNone/>
              <a:defRPr sz="1650" b="1"/>
            </a:lvl1pPr>
            <a:lvl2pPr marL="311528" indent="0">
              <a:buNone/>
              <a:defRPr sz="1350" b="1"/>
            </a:lvl2pPr>
            <a:lvl3pPr marL="623056" indent="0">
              <a:buNone/>
              <a:defRPr sz="1200" b="1"/>
            </a:lvl3pPr>
            <a:lvl4pPr marL="934585" indent="0">
              <a:buNone/>
              <a:defRPr sz="1050" b="1"/>
            </a:lvl4pPr>
            <a:lvl5pPr marL="1246112" indent="0">
              <a:buNone/>
              <a:defRPr sz="1050" b="1"/>
            </a:lvl5pPr>
            <a:lvl6pPr marL="1557640" indent="0">
              <a:buNone/>
              <a:defRPr sz="1050" b="1"/>
            </a:lvl6pPr>
            <a:lvl7pPr marL="1869167" indent="0">
              <a:buNone/>
              <a:defRPr sz="1050" b="1"/>
            </a:lvl7pPr>
            <a:lvl8pPr marL="2180696" indent="0">
              <a:buNone/>
              <a:defRPr sz="1050" b="1"/>
            </a:lvl8pPr>
            <a:lvl9pPr marL="2492225" indent="0">
              <a:buNone/>
              <a:defRPr sz="105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5726" y="453101"/>
            <a:ext cx="757536" cy="823185"/>
          </a:xfrm>
        </p:spPr>
        <p:txBody>
          <a:bodyPr/>
          <a:lstStyle>
            <a:lvl1pPr>
              <a:defRPr sz="165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870944" y="319817"/>
            <a:ext cx="757832" cy="133284"/>
          </a:xfrm>
        </p:spPr>
        <p:txBody>
          <a:bodyPr anchor="b"/>
          <a:lstStyle>
            <a:lvl1pPr marL="0" indent="0">
              <a:buNone/>
              <a:defRPr sz="1650" b="1"/>
            </a:lvl1pPr>
            <a:lvl2pPr marL="311528" indent="0">
              <a:buNone/>
              <a:defRPr sz="1350" b="1"/>
            </a:lvl2pPr>
            <a:lvl3pPr marL="623056" indent="0">
              <a:buNone/>
              <a:defRPr sz="1200" b="1"/>
            </a:lvl3pPr>
            <a:lvl4pPr marL="934585" indent="0">
              <a:buNone/>
              <a:defRPr sz="1050" b="1"/>
            </a:lvl4pPr>
            <a:lvl5pPr marL="1246112" indent="0">
              <a:buNone/>
              <a:defRPr sz="1050" b="1"/>
            </a:lvl5pPr>
            <a:lvl6pPr marL="1557640" indent="0">
              <a:buNone/>
              <a:defRPr sz="1050" b="1"/>
            </a:lvl6pPr>
            <a:lvl7pPr marL="1869167" indent="0">
              <a:buNone/>
              <a:defRPr sz="1050" b="1"/>
            </a:lvl7pPr>
            <a:lvl8pPr marL="2180696" indent="0">
              <a:buNone/>
              <a:defRPr sz="1050" b="1"/>
            </a:lvl8pPr>
            <a:lvl9pPr marL="2492225" indent="0">
              <a:buNone/>
              <a:defRPr sz="105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870944" y="453101"/>
            <a:ext cx="757832" cy="823185"/>
          </a:xfrm>
        </p:spPr>
        <p:txBody>
          <a:bodyPr/>
          <a:lstStyle>
            <a:lvl1pPr>
              <a:defRPr sz="165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26" y="56887"/>
            <a:ext cx="564059" cy="242095"/>
          </a:xfrm>
        </p:spPr>
        <p:txBody>
          <a:bodyPr anchor="b"/>
          <a:lstStyle>
            <a:lvl1pPr algn="l">
              <a:defRPr sz="135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70324" y="56887"/>
            <a:ext cx="958453" cy="1219399"/>
          </a:xfrm>
        </p:spPr>
        <p:txBody>
          <a:bodyPr/>
          <a:lstStyle>
            <a:lvl1pPr>
              <a:defRPr sz="2325"/>
            </a:lvl1pPr>
            <a:lvl2pPr>
              <a:defRPr sz="1875"/>
            </a:lvl2pPr>
            <a:lvl3pPr>
              <a:defRPr sz="165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5726" y="298980"/>
            <a:ext cx="564059" cy="977305"/>
          </a:xfrm>
        </p:spPr>
        <p:txBody>
          <a:bodyPr/>
          <a:lstStyle>
            <a:lvl1pPr marL="0" indent="0">
              <a:buNone/>
              <a:defRPr sz="900"/>
            </a:lvl1pPr>
            <a:lvl2pPr marL="311528" indent="0">
              <a:buNone/>
              <a:defRPr sz="750"/>
            </a:lvl2pPr>
            <a:lvl3pPr marL="623056" indent="0">
              <a:buNone/>
              <a:defRPr sz="750"/>
            </a:lvl3pPr>
            <a:lvl4pPr marL="934585" indent="0">
              <a:buNone/>
              <a:defRPr sz="525"/>
            </a:lvl4pPr>
            <a:lvl5pPr marL="1246112" indent="0">
              <a:buNone/>
              <a:defRPr sz="525"/>
            </a:lvl5pPr>
            <a:lvl6pPr marL="1557640" indent="0">
              <a:buNone/>
              <a:defRPr sz="525"/>
            </a:lvl6pPr>
            <a:lvl7pPr marL="1869167" indent="0">
              <a:buNone/>
              <a:defRPr sz="525"/>
            </a:lvl7pPr>
            <a:lvl8pPr marL="2180696" indent="0">
              <a:buNone/>
              <a:defRPr sz="525"/>
            </a:lvl8pPr>
            <a:lvl9pPr marL="2492225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36056" y="1000126"/>
            <a:ext cx="1028700" cy="118070"/>
          </a:xfrm>
        </p:spPr>
        <p:txBody>
          <a:bodyPr anchor="b"/>
          <a:lstStyle>
            <a:lvl1pPr algn="l">
              <a:defRPr sz="135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336056" y="127664"/>
            <a:ext cx="1028700" cy="857250"/>
          </a:xfrm>
        </p:spPr>
        <p:txBody>
          <a:bodyPr/>
          <a:lstStyle>
            <a:lvl1pPr marL="0" indent="0">
              <a:buNone/>
              <a:defRPr sz="2325"/>
            </a:lvl1pPr>
            <a:lvl2pPr marL="311528" indent="0">
              <a:buNone/>
              <a:defRPr sz="1875"/>
            </a:lvl2pPr>
            <a:lvl3pPr marL="623056" indent="0">
              <a:buNone/>
              <a:defRPr sz="1650"/>
            </a:lvl3pPr>
            <a:lvl4pPr marL="934585" indent="0">
              <a:buNone/>
              <a:defRPr sz="1350"/>
            </a:lvl4pPr>
            <a:lvl5pPr marL="1246112" indent="0">
              <a:buNone/>
              <a:defRPr sz="1350"/>
            </a:lvl5pPr>
            <a:lvl6pPr marL="1557640" indent="0">
              <a:buNone/>
              <a:defRPr sz="1350"/>
            </a:lvl6pPr>
            <a:lvl7pPr marL="1869167" indent="0">
              <a:buNone/>
              <a:defRPr sz="1350"/>
            </a:lvl7pPr>
            <a:lvl8pPr marL="2180696" indent="0">
              <a:buNone/>
              <a:defRPr sz="1350"/>
            </a:lvl8pPr>
            <a:lvl9pPr marL="2492225" indent="0">
              <a:buNone/>
              <a:defRPr sz="135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36056" y="1118198"/>
            <a:ext cx="1028700" cy="167679"/>
          </a:xfrm>
        </p:spPr>
        <p:txBody>
          <a:bodyPr/>
          <a:lstStyle>
            <a:lvl1pPr marL="0" indent="0">
              <a:buNone/>
              <a:defRPr sz="900"/>
            </a:lvl1pPr>
            <a:lvl2pPr marL="311528" indent="0">
              <a:buNone/>
              <a:defRPr sz="750"/>
            </a:lvl2pPr>
            <a:lvl3pPr marL="623056" indent="0">
              <a:buNone/>
              <a:defRPr sz="750"/>
            </a:lvl3pPr>
            <a:lvl4pPr marL="934585" indent="0">
              <a:buNone/>
              <a:defRPr sz="525"/>
            </a:lvl4pPr>
            <a:lvl5pPr marL="1246112" indent="0">
              <a:buNone/>
              <a:defRPr sz="525"/>
            </a:lvl5pPr>
            <a:lvl6pPr marL="1557640" indent="0">
              <a:buNone/>
              <a:defRPr sz="525"/>
            </a:lvl6pPr>
            <a:lvl7pPr marL="1869167" indent="0">
              <a:buNone/>
              <a:defRPr sz="525"/>
            </a:lvl7pPr>
            <a:lvl8pPr marL="2180696" indent="0">
              <a:buNone/>
              <a:defRPr sz="525"/>
            </a:lvl8pPr>
            <a:lvl9pPr marL="2492225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5726" y="57219"/>
            <a:ext cx="1543051" cy="238124"/>
          </a:xfrm>
          <a:prstGeom prst="rect">
            <a:avLst/>
          </a:prstGeom>
        </p:spPr>
        <p:txBody>
          <a:bodyPr vert="horz" lIns="83075" tIns="41535" rIns="83075" bIns="415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5726" y="333378"/>
            <a:ext cx="1543051" cy="942909"/>
          </a:xfrm>
          <a:prstGeom prst="rect">
            <a:avLst/>
          </a:prstGeom>
        </p:spPr>
        <p:txBody>
          <a:bodyPr vert="horz" lIns="83075" tIns="41535" rIns="83075" bIns="415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5727" y="1324241"/>
            <a:ext cx="400050" cy="76067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85790" y="1324241"/>
            <a:ext cx="542924" cy="76067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228727" y="1324241"/>
            <a:ext cx="400050" cy="76067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1528" rtl="0" eaLnBrk="1" latinLnBrk="0" hangingPunct="1">
        <a:spcBef>
          <a:spcPct val="0"/>
        </a:spcBef>
        <a:buNone/>
        <a:defRPr sz="3000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233645" indent="-233645" algn="l" defTabSz="311528" rtl="0" eaLnBrk="1" latinLnBrk="0" hangingPunct="1">
        <a:spcBef>
          <a:spcPct val="20000"/>
        </a:spcBef>
        <a:buFont typeface="Arial"/>
        <a:buChar char="•"/>
        <a:defRPr sz="2325" kern="1200">
          <a:solidFill>
            <a:schemeClr val="tx1"/>
          </a:solidFill>
          <a:latin typeface="+mn-lt"/>
          <a:ea typeface="+mn-ea"/>
          <a:cs typeface="+mn-cs"/>
        </a:defRPr>
      </a:lvl1pPr>
      <a:lvl2pPr marL="506232" indent="-194705" algn="l" defTabSz="311528" rtl="0" eaLnBrk="1" latinLnBrk="0" hangingPunct="1">
        <a:spcBef>
          <a:spcPct val="20000"/>
        </a:spcBef>
        <a:buFont typeface="Arial"/>
        <a:buChar char="–"/>
        <a:defRPr sz="1875" kern="1200">
          <a:solidFill>
            <a:schemeClr val="tx1"/>
          </a:solidFill>
          <a:latin typeface="+mn-lt"/>
          <a:ea typeface="+mn-ea"/>
          <a:cs typeface="+mn-cs"/>
        </a:defRPr>
      </a:lvl2pPr>
      <a:lvl3pPr marL="778820" indent="-155765" algn="l" defTabSz="311528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3pPr>
      <a:lvl4pPr marL="1090349" indent="-155765" algn="l" defTabSz="311528" rtl="0" eaLnBrk="1" latinLnBrk="0" hangingPunct="1">
        <a:spcBef>
          <a:spcPct val="20000"/>
        </a:spcBef>
        <a:buFont typeface="Arial"/>
        <a:buChar char="–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401876" indent="-155765" algn="l" defTabSz="311528" rtl="0" eaLnBrk="1" latinLnBrk="0" hangingPunct="1">
        <a:spcBef>
          <a:spcPct val="20000"/>
        </a:spcBef>
        <a:buFont typeface="Arial"/>
        <a:buChar char="»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3405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24933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336460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647988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11528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23056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34585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46112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57640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69167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80696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92225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16" descr="Forma&#10;&#10;El contenido generado por IA puede ser incorrecto.">
            <a:extLst>
              <a:ext uri="{FF2B5EF4-FFF2-40B4-BE49-F238E27FC236}">
                <a16:creationId xmlns:a16="http://schemas.microsoft.com/office/drawing/2014/main" id="{0493252E-6E58-8E3D-DDF6-1F82C5EB73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714500" cy="142875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54335"/>
            <a:ext cx="1714500" cy="1074415"/>
          </a:xfrm>
        </p:spPr>
        <p:txBody>
          <a:bodyPr vert="horz" lIns="0" tIns="0" rIns="0" bIns="0" rtlCol="0" anchor="ctr">
            <a:noAutofit/>
          </a:bodyPr>
          <a:lstStyle/>
          <a:p>
            <a:pPr lvl="0">
              <a:lnSpc>
                <a:spcPts val="1400"/>
              </a:lnSpc>
            </a:pPr>
            <a:r>
              <a:rPr lang="fr-FR" sz="2200" b="1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ČUVAJTE ZDRAV</a:t>
            </a:r>
            <a:r>
              <a:rPr lang="hr-BA" sz="2200" b="1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LJE PRIRODE</a:t>
            </a:r>
            <a:r>
              <a:rPr lang="fr-FR" sz="2200" b="1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</a:t>
            </a:r>
            <a:br>
              <a:rPr lang="fr-FR" sz="2200" b="1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fr-FR" sz="2200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 donosite biljke kući</a:t>
            </a:r>
            <a:endParaRPr lang="fr-FR" sz="2200" b="1" baseline="30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F682BB3F-D87A-5AA7-0567-4BAB920F5093}"/>
              </a:ext>
            </a:extLst>
          </p:cNvPr>
          <p:cNvSpPr txBox="1">
            <a:spLocks/>
          </p:cNvSpPr>
          <p:nvPr/>
        </p:nvSpPr>
        <p:spPr>
          <a:xfrm>
            <a:off x="504000" y="1188000"/>
            <a:ext cx="1152128" cy="216000"/>
          </a:xfrm>
          <a:prstGeom prst="rect">
            <a:avLst/>
          </a:prstGeom>
          <a:noFill/>
        </p:spPr>
        <p:txBody>
          <a:bodyPr wrap="square">
            <a:normAutofit fontScale="47500" lnSpcReduction="20000"/>
          </a:bodyPr>
          <a:lstStyle/>
          <a:p>
            <a:pPr algn="ctr"/>
            <a:r>
              <a:rPr lang="en-GB" sz="1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pic>
        <p:nvPicPr>
          <p:cNvPr id="13" name="Imagen 1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23241CDE-1C3C-1532-5E3F-E70967F74A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800" y="1182295"/>
            <a:ext cx="270000" cy="196756"/>
          </a:xfrm>
          <a:prstGeom prst="rect">
            <a:avLst/>
          </a:prstGeom>
        </p:spPr>
      </p:pic>
      <p:pic>
        <p:nvPicPr>
          <p:cNvPr id="15" name="Imagen 14" descr="Logotipo&#10;&#10;El contenido generado por IA puede ser incorrecto.">
            <a:extLst>
              <a:ext uri="{FF2B5EF4-FFF2-40B4-BE49-F238E27FC236}">
                <a16:creationId xmlns:a16="http://schemas.microsoft.com/office/drawing/2014/main" id="{5488CF94-F113-178B-0C02-54999D5443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237" y="0"/>
            <a:ext cx="846902" cy="38455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CE9711D-4A60-4438-83C8-4202AC07D710}"/>
</file>

<file path=customXml/itemProps2.xml><?xml version="1.0" encoding="utf-8"?>
<ds:datastoreItem xmlns:ds="http://schemas.openxmlformats.org/officeDocument/2006/customXml" ds:itemID="{C8552A51-4D2B-4FE6-9C5E-B5CB8F4DD215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3.xml><?xml version="1.0" encoding="utf-8"?>
<ds:datastoreItem xmlns:ds="http://schemas.openxmlformats.org/officeDocument/2006/customXml" ds:itemID="{AA6263F1-3606-4800-B97C-7557754D4E7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272</TotalTime>
  <Words>12</Words>
  <Application>Microsoft Office PowerPoint</Application>
  <PresentationFormat>Prilagođeno</PresentationFormat>
  <Paragraphs>2</Paragraphs>
  <Slides>1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</vt:i4>
      </vt:variant>
    </vt:vector>
  </HeadingPairs>
  <TitlesOfParts>
    <vt:vector size="6" baseType="lpstr">
      <vt:lpstr>Arial</vt:lpstr>
      <vt:lpstr>Roboto</vt:lpstr>
      <vt:lpstr>Roboto Medium</vt:lpstr>
      <vt:lpstr>Verdana</vt:lpstr>
      <vt:lpstr>Thème Office</vt:lpstr>
      <vt:lpstr>ČUVAJTE ZDRAVLJE PRIRODE, ne donosite biljke kući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Dalibor Vidačak | FSA BH</cp:lastModifiedBy>
  <cp:revision>37</cp:revision>
  <dcterms:created xsi:type="dcterms:W3CDTF">2023-07-25T13:09:41Z</dcterms:created>
  <dcterms:modified xsi:type="dcterms:W3CDTF">2025-05-05T12:25:02Z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