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117" d="100"/>
          <a:sy n="117" d="100"/>
        </p:scale>
        <p:origin x="2914" y="82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8" y="508703"/>
            <a:ext cx="1158288" cy="122124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ČUVAJTE  ZDRAV</a:t>
            </a:r>
            <a:r>
              <a:rPr lang="hr-BA" sz="24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LJEPRIRODE</a:t>
            </a:r>
            <a:r>
              <a:rPr lang="en-GB" sz="24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donosite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biljke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kući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Ponesite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prirodu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kući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svojim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uspomenama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ili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slikama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a ne u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svom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prtljagu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7A3149C-EFA5-4750-B6A9-E2FC8ADB9EE8}"/>
</file>

<file path=customXml/itemProps2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27</Words>
  <Application>Microsoft Office PowerPoint</Application>
  <PresentationFormat>Prilagođeno</PresentationFormat>
  <Paragraphs>3</Paragraphs>
  <Slides>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Dalibor Vidačak | FSA BH</cp:lastModifiedBy>
  <cp:revision>41</cp:revision>
  <dcterms:created xsi:type="dcterms:W3CDTF">2023-07-25T13:09:41Z</dcterms:created>
  <dcterms:modified xsi:type="dcterms:W3CDTF">2025-05-05T12:23:25Z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