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94" d="100"/>
          <a:sy n="94" d="100"/>
        </p:scale>
        <p:origin x="3197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algn="ctr"/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Ponesite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prirodu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kući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svojim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uspomenama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ili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slikama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 ne u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svom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prtljagu</a:t>
            </a:r>
            <a:r>
              <a:rPr lang="fr-F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64348" y="526258"/>
            <a:ext cx="2755075" cy="934406"/>
          </a:xfrm>
          <a:prstGeom prst="rect">
            <a:avLst/>
          </a:prstGeom>
        </p:spPr>
        <p:txBody>
          <a:bodyPr vert="horz" wrap="square" lIns="0" tIns="45720" rIns="91440" bIns="0" rtlCol="0" anchor="t">
            <a:normAutofit fontScale="925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ČUVAJTE </a:t>
            </a:r>
            <a:r>
              <a:rPr lang="hr-BA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ZDRAVLJE PRIRODE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donosite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biljke</a:t>
            </a:r>
            <a:r>
              <a:rPr lang="en-GB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17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kući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ACF4F82-4585-46A3-B179-5EA958E81301}"/>
</file>

<file path=customXml/itemProps2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27</Words>
  <Application>Microsoft Office PowerPoint</Application>
  <PresentationFormat>Prilagođeno</PresentationFormat>
  <Paragraphs>3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Dalibor Vidačak | FSA BH</cp:lastModifiedBy>
  <cp:revision>7</cp:revision>
  <dcterms:created xsi:type="dcterms:W3CDTF">2025-04-21T09:37:09Z</dcterms:created>
  <dcterms:modified xsi:type="dcterms:W3CDTF">2025-05-05T12:21:53Z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