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2381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1"/>
    <p:restoredTop sz="94694"/>
  </p:normalViewPr>
  <p:slideViewPr>
    <p:cSldViewPr snapToGrid="0">
      <p:cViewPr varScale="1">
        <p:scale>
          <a:sx n="217" d="100"/>
          <a:sy n="217" d="100"/>
        </p:scale>
        <p:origin x="2083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389709"/>
            <a:ext cx="2428875" cy="829028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1250708"/>
            <a:ext cx="2143125" cy="574917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73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7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126780"/>
            <a:ext cx="616148" cy="201799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126780"/>
            <a:ext cx="1812727" cy="20179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71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9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593659"/>
            <a:ext cx="2464594" cy="990534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1593564"/>
            <a:ext cx="2464594" cy="520898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72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3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26780"/>
            <a:ext cx="2464594" cy="46026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583737"/>
            <a:ext cx="1208856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869818"/>
            <a:ext cx="1208856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583737"/>
            <a:ext cx="1214810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869818"/>
            <a:ext cx="1214810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41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50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69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342856"/>
            <a:ext cx="1446609" cy="1692231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342856"/>
            <a:ext cx="1446609" cy="1692231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49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126780"/>
            <a:ext cx="2464594" cy="460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633898"/>
            <a:ext cx="2464594" cy="1510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2236EC-E5EE-D948-A280-99390B6F9713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2207066"/>
            <a:ext cx="964406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1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pequeño, juguete&#10;&#10;El contenido generado por IA puede ser incorrecto.">
            <a:extLst>
              <a:ext uri="{FF2B5EF4-FFF2-40B4-BE49-F238E27FC236}">
                <a16:creationId xmlns:a16="http://schemas.microsoft.com/office/drawing/2014/main" id="{C8D5B448-9772-649E-959F-48D73CEE9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238125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3B88AAC-A05D-D7BE-EBFC-EB2C2FB38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00" y="1921236"/>
            <a:ext cx="273600" cy="19937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88725D6-F386-7ADC-4EA0-8BD878281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3" y="-17728"/>
            <a:ext cx="1129832" cy="51302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653CC0-5B74-7DC6-E4A5-FAB65145D01A}"/>
              </a:ext>
            </a:extLst>
          </p:cNvPr>
          <p:cNvSpPr txBox="1">
            <a:spLocks/>
          </p:cNvSpPr>
          <p:nvPr/>
        </p:nvSpPr>
        <p:spPr>
          <a:xfrm>
            <a:off x="42863" y="1649695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AF434C9E-3691-9822-2C33-D58039635A50}"/>
              </a:ext>
            </a:extLst>
          </p:cNvPr>
          <p:cNvSpPr txBox="1">
            <a:spLocks/>
          </p:cNvSpPr>
          <p:nvPr/>
        </p:nvSpPr>
        <p:spPr>
          <a:xfrm>
            <a:off x="153680" y="483873"/>
            <a:ext cx="1486431" cy="123958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8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ČUVAJTE</a:t>
            </a:r>
            <a:r>
              <a:rPr lang="hr-BA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ZDRAVLJE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PRIROD</a:t>
            </a:r>
            <a:r>
              <a:rPr lang="hr-BA" sz="24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</a:t>
            </a:r>
            <a:r>
              <a:rPr lang="en-GB" sz="24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donosite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biljke</a:t>
            </a:r>
            <a:r>
              <a:rPr lang="en-GB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24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kući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205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7CCFA8E-08AD-43AB-BAA8-C1605260FE6F}"/>
</file>

<file path=customXml/itemProps2.xml><?xml version="1.0" encoding="utf-8"?>
<ds:datastoreItem xmlns:ds="http://schemas.openxmlformats.org/officeDocument/2006/customXml" ds:itemID="{AD737570-A0DE-4FA0-95CB-254288CBBA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1526B88-AA07-4652-87F5-042E7278B14D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12</Words>
  <Application>Microsoft Office PowerPoint</Application>
  <PresentationFormat>Prilagođeno</PresentationFormat>
  <Paragraphs>2</Paragraphs>
  <Slides>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Dalibor Vidačak | FSA BH</cp:lastModifiedBy>
  <cp:revision>8</cp:revision>
  <dcterms:created xsi:type="dcterms:W3CDTF">2025-04-21T09:33:56Z</dcterms:created>
  <dcterms:modified xsi:type="dcterms:W3CDTF">2025-05-05T12:19:43Z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