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3B13EC95-CA80-4206-B2C4-009A75654095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