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30" d="100"/>
          <a:sy n="30" d="100"/>
        </p:scale>
        <p:origin x="2316" y="32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2F5D1AC9-F130-9591-14FD-74B277F54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FE3560E-F330-44F8-6E8A-789DE6D3B0B8}"/>
              </a:ext>
            </a:extLst>
          </p:cNvPr>
          <p:cNvSpPr txBox="1">
            <a:spLocks/>
          </p:cNvSpPr>
          <p:nvPr/>
        </p:nvSpPr>
        <p:spPr>
          <a:xfrm>
            <a:off x="399602" y="8876335"/>
            <a:ext cx="9496426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de-DE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Nehmen Sie Fotos und Erinnerungen von Ihrem Urlaub mit, aber keine Pflanzen in Ihrem Gepäck!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FA601E5-6BA5-2AA1-65A2-63A843F9CD28}"/>
              </a:ext>
            </a:extLst>
          </p:cNvPr>
          <p:cNvSpPr txBox="1">
            <a:spLocks/>
          </p:cNvSpPr>
          <p:nvPr/>
        </p:nvSpPr>
        <p:spPr>
          <a:xfrm>
            <a:off x="399602" y="491268"/>
            <a:ext cx="5133836" cy="429958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850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FÜR EINE GESUNDE UMWELT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de-DE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nehmen Sie keine Pflanzen mit nach Hause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9C01BF7A-EC15-49D8-968B-F7CD078BC6E3}"/>
</file>

<file path=customXml/itemProps3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Benutzerdefiniert</PresentationFormat>
  <Paragraphs>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Topitschnig Christina</cp:lastModifiedBy>
  <cp:revision>43</cp:revision>
  <dcterms:created xsi:type="dcterms:W3CDTF">2023-07-25T13:09:41Z</dcterms:created>
  <dcterms:modified xsi:type="dcterms:W3CDTF">2025-05-02T09:27:21Z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