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37" d="100"/>
          <a:sy n="37" d="100"/>
        </p:scale>
        <p:origin x="2092" y="52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313336" y="7505812"/>
            <a:ext cx="9736231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e-DE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Fotos und Erinnerungen von Ihrem Urlaub mit, aber keine Pflanzen in Ihrem Gepäck!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8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GESUNDE UMWELT,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nehmen Sie keine Pflanzen mit nach Hause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EA7BD15-CF28-46BE-B8CA-E0CD94FE830E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Topitschnig Christina</cp:lastModifiedBy>
  <cp:revision>44</cp:revision>
  <dcterms:created xsi:type="dcterms:W3CDTF">2023-07-25T13:09:41Z</dcterms:created>
  <dcterms:modified xsi:type="dcterms:W3CDTF">2025-05-02T09:22:50Z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