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 varScale="1">
        <p:scale>
          <a:sx n="249" d="100"/>
          <a:sy n="249" d="100"/>
        </p:scale>
        <p:origin x="2028" y="124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04636"/>
            <a:ext cx="1714500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fr-FR" sz="18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FÜR EINE </a:t>
            </a:r>
            <a:r>
              <a:rPr lang="fr-FR" sz="1800" b="1" baseline="30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GESUNDE UMWELT</a:t>
            </a:r>
            <a:br>
              <a:rPr lang="fr-FR" sz="18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de-DE" sz="18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keine Pflanzen mit nach Hause</a:t>
            </a:r>
            <a:endParaRPr lang="fr-FR" sz="1800" b="1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22FB09-78D5-4431-A176-6673C61811F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FÜR EINE GESUNDE UMWELT nehmen Sie keine Pflanzen mit nach Hause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Topitschnig Christina</cp:lastModifiedBy>
  <cp:revision>37</cp:revision>
  <dcterms:created xsi:type="dcterms:W3CDTF">2023-07-25T13:09:41Z</dcterms:created>
  <dcterms:modified xsi:type="dcterms:W3CDTF">2025-05-02T09:19:14Z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