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83" d="100"/>
          <a:sy n="83" d="100"/>
        </p:scale>
        <p:origin x="2488" y="52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7" y="508703"/>
            <a:ext cx="1302305" cy="122124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6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FÜR EINE GESUNDE UMWELT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de-DE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nehmen Sie keine Pflanzen mit nach Hause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20000"/>
          </a:bodyPr>
          <a:lstStyle/>
          <a:p>
            <a:pPr algn="ctr"/>
            <a:r>
              <a:rPr lang="de-DE" sz="16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</a:t>
            </a:r>
            <a:r>
              <a:rPr lang="de-DE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Fotos und Erinnerungen von Ihrem Urlaub mit, aber </a:t>
            </a:r>
            <a:r>
              <a:rPr lang="de-DE" sz="16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keine Pflanzen </a:t>
            </a:r>
            <a:r>
              <a:rPr lang="de-DE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 Ihrem Gepäck!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BBC1ED-9473-4E9A-A604-25201BC9BA3A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417FEC-2F02-48FC-89CB-F77DC6F2E25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Topitschnig Christina</cp:lastModifiedBy>
  <cp:revision>42</cp:revision>
  <dcterms:created xsi:type="dcterms:W3CDTF">2023-07-25T13:09:41Z</dcterms:created>
  <dcterms:modified xsi:type="dcterms:W3CDTF">2025-05-02T09:15:54Z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