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67" d="100"/>
          <a:sy n="67" d="100"/>
        </p:scale>
        <p:origin x="26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20000"/>
          </a:bodyPr>
          <a:lstStyle/>
          <a:p>
            <a:pPr algn="ctr"/>
            <a:r>
              <a:rPr lang="de-DE" sz="16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</a:t>
            </a:r>
            <a:r>
              <a:rPr lang="de-DE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Fotos und Erinnerungen von Ihrem Urlaub mit, aber keine Pflanzen in Ihrem Gepäck!</a:t>
            </a: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7" y="526258"/>
            <a:ext cx="2697493" cy="1031051"/>
          </a:xfrm>
          <a:prstGeom prst="rect">
            <a:avLst/>
          </a:prstGeom>
        </p:spPr>
        <p:txBody>
          <a:bodyPr vert="horz" wrap="square" lIns="0" tIns="45720" rIns="91440" bIns="0" rtlCol="0" anchor="t">
            <a:sp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3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 GESUNDE UMWELT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nehmen Sie keine Pflanzen mit nach Hause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1A711D-5104-4021-9709-3F23768A5841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2EE557A3-985B-4D79-9B31-6B36A4BCF3C3}"/>
</file>

<file path=customXml/itemProps3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Topitschnig Christina</cp:lastModifiedBy>
  <cp:revision>9</cp:revision>
  <dcterms:created xsi:type="dcterms:W3CDTF">2025-04-21T09:37:09Z</dcterms:created>
  <dcterms:modified xsi:type="dcterms:W3CDTF">2025-05-02T09:16:34Z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